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88" r:id="rId4"/>
  </p:sldMasterIdLst>
  <p:notesMasterIdLst>
    <p:notesMasterId r:id="rId13"/>
  </p:notesMasterIdLst>
  <p:handoutMasterIdLst>
    <p:handoutMasterId r:id="rId14"/>
  </p:handoutMasterIdLst>
  <p:sldIdLst>
    <p:sldId id="892" r:id="rId5"/>
    <p:sldId id="900" r:id="rId6"/>
    <p:sldId id="603" r:id="rId7"/>
    <p:sldId id="901" r:id="rId8"/>
    <p:sldId id="902" r:id="rId9"/>
    <p:sldId id="903" r:id="rId10"/>
    <p:sldId id="904" r:id="rId11"/>
    <p:sldId id="905" r:id="rId12"/>
  </p:sldIdLst>
  <p:sldSz cx="9144000" cy="5143500" type="screen16x9"/>
  <p:notesSz cx="7010400" cy="9296400"/>
  <p:defaultTextStyle>
    <a:defPPr>
      <a:defRPr lang="en-US"/>
    </a:defPPr>
    <a:lvl1pPr algn="l" rtl="0" fontAlgn="base">
      <a:lnSpc>
        <a:spcPct val="125000"/>
      </a:lnSpc>
      <a:spcBef>
        <a:spcPct val="20000"/>
      </a:spcBef>
      <a:spcAft>
        <a:spcPct val="0"/>
      </a:spcAft>
      <a:defRPr sz="1000" kern="1200">
        <a:solidFill>
          <a:schemeClr val="tx1"/>
        </a:solidFill>
        <a:latin typeface="Arial" charset="0"/>
        <a:ea typeface="ヒラギノ角ゴ Pro W3" pitchFamily="1" charset="-128"/>
        <a:cs typeface="+mn-cs"/>
      </a:defRPr>
    </a:lvl1pPr>
    <a:lvl2pPr marL="457200" algn="l" rtl="0" fontAlgn="base">
      <a:lnSpc>
        <a:spcPct val="125000"/>
      </a:lnSpc>
      <a:spcBef>
        <a:spcPct val="20000"/>
      </a:spcBef>
      <a:spcAft>
        <a:spcPct val="0"/>
      </a:spcAft>
      <a:defRPr sz="1000" kern="1200">
        <a:solidFill>
          <a:schemeClr val="tx1"/>
        </a:solidFill>
        <a:latin typeface="Arial" charset="0"/>
        <a:ea typeface="ヒラギノ角ゴ Pro W3" pitchFamily="1" charset="-128"/>
        <a:cs typeface="+mn-cs"/>
      </a:defRPr>
    </a:lvl2pPr>
    <a:lvl3pPr marL="914400" algn="l" rtl="0" fontAlgn="base">
      <a:lnSpc>
        <a:spcPct val="125000"/>
      </a:lnSpc>
      <a:spcBef>
        <a:spcPct val="20000"/>
      </a:spcBef>
      <a:spcAft>
        <a:spcPct val="0"/>
      </a:spcAft>
      <a:defRPr sz="1000" kern="1200">
        <a:solidFill>
          <a:schemeClr val="tx1"/>
        </a:solidFill>
        <a:latin typeface="Arial" charset="0"/>
        <a:ea typeface="ヒラギノ角ゴ Pro W3" pitchFamily="1" charset="-128"/>
        <a:cs typeface="+mn-cs"/>
      </a:defRPr>
    </a:lvl3pPr>
    <a:lvl4pPr marL="1371600" algn="l" rtl="0" fontAlgn="base">
      <a:lnSpc>
        <a:spcPct val="125000"/>
      </a:lnSpc>
      <a:spcBef>
        <a:spcPct val="20000"/>
      </a:spcBef>
      <a:spcAft>
        <a:spcPct val="0"/>
      </a:spcAft>
      <a:defRPr sz="1000" kern="1200">
        <a:solidFill>
          <a:schemeClr val="tx1"/>
        </a:solidFill>
        <a:latin typeface="Arial" charset="0"/>
        <a:ea typeface="ヒラギノ角ゴ Pro W3" pitchFamily="1" charset="-128"/>
        <a:cs typeface="+mn-cs"/>
      </a:defRPr>
    </a:lvl4pPr>
    <a:lvl5pPr marL="1828800" algn="l" rtl="0" fontAlgn="base">
      <a:lnSpc>
        <a:spcPct val="125000"/>
      </a:lnSpc>
      <a:spcBef>
        <a:spcPct val="20000"/>
      </a:spcBef>
      <a:spcAft>
        <a:spcPct val="0"/>
      </a:spcAft>
      <a:defRPr sz="1000" kern="1200">
        <a:solidFill>
          <a:schemeClr val="tx1"/>
        </a:solidFill>
        <a:latin typeface="Arial" charset="0"/>
        <a:ea typeface="ヒラギノ角ゴ Pro W3" pitchFamily="1" charset="-128"/>
        <a:cs typeface="+mn-cs"/>
      </a:defRPr>
    </a:lvl5pPr>
    <a:lvl6pPr marL="2286000" algn="l" defTabSz="914400" rtl="0" eaLnBrk="1" latinLnBrk="0" hangingPunct="1">
      <a:defRPr sz="1000" kern="1200">
        <a:solidFill>
          <a:schemeClr val="tx1"/>
        </a:solidFill>
        <a:latin typeface="Arial" charset="0"/>
        <a:ea typeface="ヒラギノ角ゴ Pro W3" pitchFamily="1" charset="-128"/>
        <a:cs typeface="+mn-cs"/>
      </a:defRPr>
    </a:lvl6pPr>
    <a:lvl7pPr marL="2743200" algn="l" defTabSz="914400" rtl="0" eaLnBrk="1" latinLnBrk="0" hangingPunct="1">
      <a:defRPr sz="1000" kern="1200">
        <a:solidFill>
          <a:schemeClr val="tx1"/>
        </a:solidFill>
        <a:latin typeface="Arial" charset="0"/>
        <a:ea typeface="ヒラギノ角ゴ Pro W3" pitchFamily="1" charset="-128"/>
        <a:cs typeface="+mn-cs"/>
      </a:defRPr>
    </a:lvl7pPr>
    <a:lvl8pPr marL="3200400" algn="l" defTabSz="914400" rtl="0" eaLnBrk="1" latinLnBrk="0" hangingPunct="1">
      <a:defRPr sz="1000" kern="1200">
        <a:solidFill>
          <a:schemeClr val="tx1"/>
        </a:solidFill>
        <a:latin typeface="Arial" charset="0"/>
        <a:ea typeface="ヒラギノ角ゴ Pro W3" pitchFamily="1" charset="-128"/>
        <a:cs typeface="+mn-cs"/>
      </a:defRPr>
    </a:lvl8pPr>
    <a:lvl9pPr marL="3657600" algn="l" defTabSz="914400" rtl="0" eaLnBrk="1" latinLnBrk="0" hangingPunct="1">
      <a:defRPr sz="1000" kern="1200">
        <a:solidFill>
          <a:schemeClr val="tx1"/>
        </a:solidFill>
        <a:latin typeface="Arial" charset="0"/>
        <a:ea typeface="ヒラギノ角ゴ Pro W3" pitchFamily="1" charset="-128"/>
        <a:cs typeface="+mn-cs"/>
      </a:defRPr>
    </a:lvl9pPr>
  </p:defaultTextStyle>
  <p:extLst>
    <p:ext uri="{521415D9-36F7-43E2-AB2F-B90AF26B5E84}">
      <p14:sectionLst xmlns:p14="http://schemas.microsoft.com/office/powerpoint/2010/main">
        <p14:section name="MISMO 4.0 High Level" id="{188F22E4-B468-41F3-A3C7-BE693542B2F7}">
          <p14:sldIdLst>
            <p14:sldId id="892"/>
            <p14:sldId id="900"/>
            <p14:sldId id="603"/>
            <p14:sldId id="901"/>
            <p14:sldId id="902"/>
            <p14:sldId id="903"/>
            <p14:sldId id="904"/>
            <p14:sldId id="90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shaw, Kelly" initials="BK" lastIdx="4" clrIdx="0">
    <p:extLst>
      <p:ext uri="{19B8F6BF-5375-455C-9EA6-DF929625EA0E}">
        <p15:presenceInfo xmlns:p15="http://schemas.microsoft.com/office/powerpoint/2012/main" userId="Bradshaw, Kelly" providerId="None"/>
      </p:ext>
    </p:extLst>
  </p:cmAuthor>
  <p:cmAuthor id="2" name="Damion Campbell" initials="DC" lastIdx="7" clrIdx="1">
    <p:extLst>
      <p:ext uri="{19B8F6BF-5375-455C-9EA6-DF929625EA0E}">
        <p15:presenceInfo xmlns:p15="http://schemas.microsoft.com/office/powerpoint/2012/main" userId="S::Damion.campbell@phoenixoutcomes.com::3852eea0-f526-457b-b5a4-166a53187e6f" providerId="AD"/>
      </p:ext>
    </p:extLst>
  </p:cmAuthor>
  <p:cmAuthor id="3" name="Elizabeth Griswold" initials="EG" lastIdx="3" clrIdx="2">
    <p:extLst>
      <p:ext uri="{19B8F6BF-5375-455C-9EA6-DF929625EA0E}">
        <p15:presenceInfo xmlns:p15="http://schemas.microsoft.com/office/powerpoint/2012/main" userId="S::elizabeth.griswold@phoenixoutcomes.com::c0607cf0-4b70-464a-9ece-9256f138ea76" providerId="AD"/>
      </p:ext>
    </p:extLst>
  </p:cmAuthor>
  <p:cmAuthor id="4" name="Janis Davis" initials="JD" lastIdx="10" clrIdx="3">
    <p:extLst>
      <p:ext uri="{19B8F6BF-5375-455C-9EA6-DF929625EA0E}">
        <p15:presenceInfo xmlns:p15="http://schemas.microsoft.com/office/powerpoint/2012/main" userId="S::JDavis@mba.org::6d23f524-da64-46e8-8676-e8568c37b0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BD5"/>
    <a:srgbClr val="404040"/>
    <a:srgbClr val="339933"/>
    <a:srgbClr val="A6A6A6"/>
    <a:srgbClr val="00194D"/>
    <a:srgbClr val="D9DADB"/>
    <a:srgbClr val="ABB8C5"/>
    <a:srgbClr val="B2C8D6"/>
    <a:srgbClr val="E8E3DF"/>
    <a:srgbClr val="8FC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9BEAC-784D-4D9B-9087-C3D30D78E4A4}" v="9" dt="2023-01-09T00:47:27.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81" autoAdjust="0"/>
    <p:restoredTop sz="90012" autoAdjust="0"/>
  </p:normalViewPr>
  <p:slideViewPr>
    <p:cSldViewPr>
      <p:cViewPr varScale="1">
        <p:scale>
          <a:sx n="88" d="100"/>
          <a:sy n="88" d="100"/>
        </p:scale>
        <p:origin x="1052" y="6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7" d="100"/>
          <a:sy n="97" d="100"/>
        </p:scale>
        <p:origin x="3080"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Kvasnak" userId="7f34735e-419d-40b8-8222-04e8ba6c9442" providerId="ADAL" clId="{B4C9BEAC-784D-4D9B-9087-C3D30D78E4A4}"/>
    <pc:docChg chg="custSel addSld delSld modSld modSection">
      <pc:chgData name="Heather Kvasnak" userId="7f34735e-419d-40b8-8222-04e8ba6c9442" providerId="ADAL" clId="{B4C9BEAC-784D-4D9B-9087-C3D30D78E4A4}" dt="2023-01-09T00:48:18.487" v="362" actId="1076"/>
      <pc:docMkLst>
        <pc:docMk/>
      </pc:docMkLst>
      <pc:sldChg chg="del">
        <pc:chgData name="Heather Kvasnak" userId="7f34735e-419d-40b8-8222-04e8ba6c9442" providerId="ADAL" clId="{B4C9BEAC-784D-4D9B-9087-C3D30D78E4A4}" dt="2023-01-09T00:44:12.817" v="261" actId="47"/>
        <pc:sldMkLst>
          <pc:docMk/>
          <pc:sldMk cId="502231143" sldId="271"/>
        </pc:sldMkLst>
      </pc:sldChg>
      <pc:sldChg chg="modSp del mod">
        <pc:chgData name="Heather Kvasnak" userId="7f34735e-419d-40b8-8222-04e8ba6c9442" providerId="ADAL" clId="{B4C9BEAC-784D-4D9B-9087-C3D30D78E4A4}" dt="2023-01-09T00:47:43.643" v="356" actId="47"/>
        <pc:sldMkLst>
          <pc:docMk/>
          <pc:sldMk cId="1358122683" sldId="277"/>
        </pc:sldMkLst>
        <pc:spChg chg="mod">
          <ac:chgData name="Heather Kvasnak" userId="7f34735e-419d-40b8-8222-04e8ba6c9442" providerId="ADAL" clId="{B4C9BEAC-784D-4D9B-9087-C3D30D78E4A4}" dt="2023-01-09T00:46:57.250" v="344" actId="1076"/>
          <ac:spMkLst>
            <pc:docMk/>
            <pc:sldMk cId="1358122683" sldId="277"/>
            <ac:spMk id="12" creationId="{186EDC90-7BCA-FCEB-15DB-717DB8E437F0}"/>
          </ac:spMkLst>
        </pc:spChg>
      </pc:sldChg>
      <pc:sldChg chg="addSp modSp mod">
        <pc:chgData name="Heather Kvasnak" userId="7f34735e-419d-40b8-8222-04e8ba6c9442" providerId="ADAL" clId="{B4C9BEAC-784D-4D9B-9087-C3D30D78E4A4}" dt="2023-01-09T00:40:33.979" v="163" actId="1076"/>
        <pc:sldMkLst>
          <pc:docMk/>
          <pc:sldMk cId="3062288607" sldId="603"/>
        </pc:sldMkLst>
        <pc:spChg chg="mod">
          <ac:chgData name="Heather Kvasnak" userId="7f34735e-419d-40b8-8222-04e8ba6c9442" providerId="ADAL" clId="{B4C9BEAC-784D-4D9B-9087-C3D30D78E4A4}" dt="2023-01-09T00:38:44.976" v="134" actId="1076"/>
          <ac:spMkLst>
            <pc:docMk/>
            <pc:sldMk cId="3062288607" sldId="603"/>
            <ac:spMk id="3" creationId="{1FB72918-BE1D-35A1-0410-76AE4F0E5383}"/>
          </ac:spMkLst>
        </pc:spChg>
        <pc:spChg chg="mod">
          <ac:chgData name="Heather Kvasnak" userId="7f34735e-419d-40b8-8222-04e8ba6c9442" providerId="ADAL" clId="{B4C9BEAC-784D-4D9B-9087-C3D30D78E4A4}" dt="2023-01-09T00:38:17.627" v="117" actId="1036"/>
          <ac:spMkLst>
            <pc:docMk/>
            <pc:sldMk cId="3062288607" sldId="603"/>
            <ac:spMk id="5" creationId="{5971F499-A1F4-5961-CC86-8F886173D86D}"/>
          </ac:spMkLst>
        </pc:spChg>
        <pc:spChg chg="mod">
          <ac:chgData name="Heather Kvasnak" userId="7f34735e-419d-40b8-8222-04e8ba6c9442" providerId="ADAL" clId="{B4C9BEAC-784D-4D9B-9087-C3D30D78E4A4}" dt="2023-01-09T00:38:35.509" v="132" actId="1038"/>
          <ac:spMkLst>
            <pc:docMk/>
            <pc:sldMk cId="3062288607" sldId="603"/>
            <ac:spMk id="7" creationId="{42869E47-96F3-7824-0159-94F1814D9003}"/>
          </ac:spMkLst>
        </pc:spChg>
        <pc:spChg chg="mod">
          <ac:chgData name="Heather Kvasnak" userId="7f34735e-419d-40b8-8222-04e8ba6c9442" providerId="ADAL" clId="{B4C9BEAC-784D-4D9B-9087-C3D30D78E4A4}" dt="2023-01-09T00:38:32.275" v="120" actId="14100"/>
          <ac:spMkLst>
            <pc:docMk/>
            <pc:sldMk cId="3062288607" sldId="603"/>
            <ac:spMk id="8" creationId="{18E0B199-3AEE-4367-E84C-99501159E0D5}"/>
          </ac:spMkLst>
        </pc:spChg>
        <pc:picChg chg="add mod">
          <ac:chgData name="Heather Kvasnak" userId="7f34735e-419d-40b8-8222-04e8ba6c9442" providerId="ADAL" clId="{B4C9BEAC-784D-4D9B-9087-C3D30D78E4A4}" dt="2023-01-09T00:38:50.667" v="136" actId="1076"/>
          <ac:picMkLst>
            <pc:docMk/>
            <pc:sldMk cId="3062288607" sldId="603"/>
            <ac:picMk id="4" creationId="{A957AE51-1535-6992-6AC8-2B150080A406}"/>
          </ac:picMkLst>
        </pc:picChg>
        <pc:picChg chg="add mod">
          <ac:chgData name="Heather Kvasnak" userId="7f34735e-419d-40b8-8222-04e8ba6c9442" providerId="ADAL" clId="{B4C9BEAC-784D-4D9B-9087-C3D30D78E4A4}" dt="2023-01-09T00:40:33.979" v="163" actId="1076"/>
          <ac:picMkLst>
            <pc:docMk/>
            <pc:sldMk cId="3062288607" sldId="603"/>
            <ac:picMk id="10" creationId="{A99530E8-2DE5-7449-0566-E6A9E00E2495}"/>
          </ac:picMkLst>
        </pc:picChg>
      </pc:sldChg>
      <pc:sldChg chg="delSp modSp mod">
        <pc:chgData name="Heather Kvasnak" userId="7f34735e-419d-40b8-8222-04e8ba6c9442" providerId="ADAL" clId="{B4C9BEAC-784D-4D9B-9087-C3D30D78E4A4}" dt="2023-01-09T00:41:53.825" v="213" actId="1076"/>
        <pc:sldMkLst>
          <pc:docMk/>
          <pc:sldMk cId="2992427532" sldId="901"/>
        </pc:sldMkLst>
        <pc:spChg chg="mod">
          <ac:chgData name="Heather Kvasnak" userId="7f34735e-419d-40b8-8222-04e8ba6c9442" providerId="ADAL" clId="{B4C9BEAC-784D-4D9B-9087-C3D30D78E4A4}" dt="2023-01-09T00:41:01.883" v="168" actId="14100"/>
          <ac:spMkLst>
            <pc:docMk/>
            <pc:sldMk cId="2992427532" sldId="901"/>
            <ac:spMk id="5" creationId="{CC3FF451-D496-FC91-71C9-47ED62D7940A}"/>
          </ac:spMkLst>
        </pc:spChg>
        <pc:spChg chg="mod">
          <ac:chgData name="Heather Kvasnak" userId="7f34735e-419d-40b8-8222-04e8ba6c9442" providerId="ADAL" clId="{B4C9BEAC-784D-4D9B-9087-C3D30D78E4A4}" dt="2023-01-09T00:41:45.653" v="209" actId="12"/>
          <ac:spMkLst>
            <pc:docMk/>
            <pc:sldMk cId="2992427532" sldId="901"/>
            <ac:spMk id="7" creationId="{5B8AD189-1C1F-7C5E-1743-F046C3CA6E1A}"/>
          </ac:spMkLst>
        </pc:spChg>
        <pc:spChg chg="mod">
          <ac:chgData name="Heather Kvasnak" userId="7f34735e-419d-40b8-8222-04e8ba6c9442" providerId="ADAL" clId="{B4C9BEAC-784D-4D9B-9087-C3D30D78E4A4}" dt="2023-01-09T00:41:06.196" v="169" actId="1076"/>
          <ac:spMkLst>
            <pc:docMk/>
            <pc:sldMk cId="2992427532" sldId="901"/>
            <ac:spMk id="11" creationId="{5B4AACDE-1025-9E6E-EB0D-6F1631FF6E69}"/>
          </ac:spMkLst>
        </pc:spChg>
        <pc:picChg chg="del">
          <ac:chgData name="Heather Kvasnak" userId="7f34735e-419d-40b8-8222-04e8ba6c9442" providerId="ADAL" clId="{B4C9BEAC-784D-4D9B-9087-C3D30D78E4A4}" dt="2023-01-09T00:25:01.130" v="2" actId="478"/>
          <ac:picMkLst>
            <pc:docMk/>
            <pc:sldMk cId="2992427532" sldId="901"/>
            <ac:picMk id="4" creationId="{3B177047-3D01-B948-1A20-CB46608C3FA2}"/>
          </ac:picMkLst>
        </pc:picChg>
        <pc:picChg chg="mod">
          <ac:chgData name="Heather Kvasnak" userId="7f34735e-419d-40b8-8222-04e8ba6c9442" providerId="ADAL" clId="{B4C9BEAC-784D-4D9B-9087-C3D30D78E4A4}" dt="2023-01-09T00:41:51.969" v="212" actId="1076"/>
          <ac:picMkLst>
            <pc:docMk/>
            <pc:sldMk cId="2992427532" sldId="901"/>
            <ac:picMk id="8" creationId="{6E01C0F5-72A0-7609-CB5C-4A4982EA2F79}"/>
          </ac:picMkLst>
        </pc:picChg>
        <pc:picChg chg="mod">
          <ac:chgData name="Heather Kvasnak" userId="7f34735e-419d-40b8-8222-04e8ba6c9442" providerId="ADAL" clId="{B4C9BEAC-784D-4D9B-9087-C3D30D78E4A4}" dt="2023-01-09T00:41:53.825" v="213" actId="1076"/>
          <ac:picMkLst>
            <pc:docMk/>
            <pc:sldMk cId="2992427532" sldId="901"/>
            <ac:picMk id="9" creationId="{CD59E812-15C0-1082-C46E-499D0A3A0685}"/>
          </ac:picMkLst>
        </pc:picChg>
      </pc:sldChg>
      <pc:sldChg chg="modSp mod">
        <pc:chgData name="Heather Kvasnak" userId="7f34735e-419d-40b8-8222-04e8ba6c9442" providerId="ADAL" clId="{B4C9BEAC-784D-4D9B-9087-C3D30D78E4A4}" dt="2023-01-09T00:48:18.487" v="362" actId="1076"/>
        <pc:sldMkLst>
          <pc:docMk/>
          <pc:sldMk cId="4051498741" sldId="902"/>
        </pc:sldMkLst>
        <pc:spChg chg="mod">
          <ac:chgData name="Heather Kvasnak" userId="7f34735e-419d-40b8-8222-04e8ba6c9442" providerId="ADAL" clId="{B4C9BEAC-784D-4D9B-9087-C3D30D78E4A4}" dt="2023-01-09T00:48:05.376" v="358" actId="1076"/>
          <ac:spMkLst>
            <pc:docMk/>
            <pc:sldMk cId="4051498741" sldId="902"/>
            <ac:spMk id="4" creationId="{FF8F5F9D-1EE0-4B9F-39B8-27E618D2A1BF}"/>
          </ac:spMkLst>
        </pc:spChg>
        <pc:spChg chg="mod">
          <ac:chgData name="Heather Kvasnak" userId="7f34735e-419d-40b8-8222-04e8ba6c9442" providerId="ADAL" clId="{B4C9BEAC-784D-4D9B-9087-C3D30D78E4A4}" dt="2023-01-09T00:47:59.906" v="357" actId="1076"/>
          <ac:spMkLst>
            <pc:docMk/>
            <pc:sldMk cId="4051498741" sldId="902"/>
            <ac:spMk id="7" creationId="{663DE6C4-8713-65F1-C71D-FAFC03D39BDC}"/>
          </ac:spMkLst>
        </pc:spChg>
        <pc:spChg chg="mod">
          <ac:chgData name="Heather Kvasnak" userId="7f34735e-419d-40b8-8222-04e8ba6c9442" providerId="ADAL" clId="{B4C9BEAC-784D-4D9B-9087-C3D30D78E4A4}" dt="2023-01-09T00:48:11.528" v="360" actId="14100"/>
          <ac:spMkLst>
            <pc:docMk/>
            <pc:sldMk cId="4051498741" sldId="902"/>
            <ac:spMk id="10" creationId="{0F034F28-2838-620F-FF61-935C9BC8F49B}"/>
          </ac:spMkLst>
        </pc:spChg>
        <pc:spChg chg="mod">
          <ac:chgData name="Heather Kvasnak" userId="7f34735e-419d-40b8-8222-04e8ba6c9442" providerId="ADAL" clId="{B4C9BEAC-784D-4D9B-9087-C3D30D78E4A4}" dt="2023-01-09T00:48:18.487" v="362" actId="1076"/>
          <ac:spMkLst>
            <pc:docMk/>
            <pc:sldMk cId="4051498741" sldId="902"/>
            <ac:spMk id="11" creationId="{038C607A-02B5-3290-EF97-D25FE89F9E5A}"/>
          </ac:spMkLst>
        </pc:spChg>
        <pc:picChg chg="mod">
          <ac:chgData name="Heather Kvasnak" userId="7f34735e-419d-40b8-8222-04e8ba6c9442" providerId="ADAL" clId="{B4C9BEAC-784D-4D9B-9087-C3D30D78E4A4}" dt="2023-01-09T00:48:05.376" v="358" actId="1076"/>
          <ac:picMkLst>
            <pc:docMk/>
            <pc:sldMk cId="4051498741" sldId="902"/>
            <ac:picMk id="6" creationId="{0760D748-2C4C-6BFC-E262-3F6DA63CDF28}"/>
          </ac:picMkLst>
        </pc:picChg>
        <pc:picChg chg="mod">
          <ac:chgData name="Heather Kvasnak" userId="7f34735e-419d-40b8-8222-04e8ba6c9442" providerId="ADAL" clId="{B4C9BEAC-784D-4D9B-9087-C3D30D78E4A4}" dt="2023-01-09T00:48:14.080" v="361" actId="1076"/>
          <ac:picMkLst>
            <pc:docMk/>
            <pc:sldMk cId="4051498741" sldId="902"/>
            <ac:picMk id="9" creationId="{D374A60E-02CB-23B7-2431-E6E959D40818}"/>
          </ac:picMkLst>
        </pc:picChg>
      </pc:sldChg>
      <pc:sldChg chg="addSp delSp modSp mod">
        <pc:chgData name="Heather Kvasnak" userId="7f34735e-419d-40b8-8222-04e8ba6c9442" providerId="ADAL" clId="{B4C9BEAC-784D-4D9B-9087-C3D30D78E4A4}" dt="2023-01-09T00:46:37.398" v="339" actId="208"/>
        <pc:sldMkLst>
          <pc:docMk/>
          <pc:sldMk cId="1513893506" sldId="903"/>
        </pc:sldMkLst>
        <pc:spChg chg="add del mod">
          <ac:chgData name="Heather Kvasnak" userId="7f34735e-419d-40b8-8222-04e8ba6c9442" providerId="ADAL" clId="{B4C9BEAC-784D-4D9B-9087-C3D30D78E4A4}" dt="2023-01-09T00:42:47.028" v="228" actId="478"/>
          <ac:spMkLst>
            <pc:docMk/>
            <pc:sldMk cId="1513893506" sldId="903"/>
            <ac:spMk id="3" creationId="{0149636D-3161-9CB3-574E-A1853AFB3E38}"/>
          </ac:spMkLst>
        </pc:spChg>
        <pc:spChg chg="add mod">
          <ac:chgData name="Heather Kvasnak" userId="7f34735e-419d-40b8-8222-04e8ba6c9442" providerId="ADAL" clId="{B4C9BEAC-784D-4D9B-9087-C3D30D78E4A4}" dt="2023-01-09T00:44:20.857" v="262" actId="1076"/>
          <ac:spMkLst>
            <pc:docMk/>
            <pc:sldMk cId="1513893506" sldId="903"/>
            <ac:spMk id="5" creationId="{5E3C33DD-7DBC-7DE6-68CC-287D3876522C}"/>
          </ac:spMkLst>
        </pc:spChg>
        <pc:spChg chg="add mod">
          <ac:chgData name="Heather Kvasnak" userId="7f34735e-419d-40b8-8222-04e8ba6c9442" providerId="ADAL" clId="{B4C9BEAC-784D-4D9B-9087-C3D30D78E4A4}" dt="2023-01-09T00:46:37.398" v="339" actId="208"/>
          <ac:spMkLst>
            <pc:docMk/>
            <pc:sldMk cId="1513893506" sldId="903"/>
            <ac:spMk id="12" creationId="{883399B8-3497-969D-EDC2-F0BB56D2D16C}"/>
          </ac:spMkLst>
        </pc:spChg>
        <pc:picChg chg="add mod">
          <ac:chgData name="Heather Kvasnak" userId="7f34735e-419d-40b8-8222-04e8ba6c9442" providerId="ADAL" clId="{B4C9BEAC-784D-4D9B-9087-C3D30D78E4A4}" dt="2023-01-09T00:43:53.505" v="259" actId="12789"/>
          <ac:picMkLst>
            <pc:docMk/>
            <pc:sldMk cId="1513893506" sldId="903"/>
            <ac:picMk id="4" creationId="{8CA48A8E-AC65-D5AE-BF15-6C523643DCB1}"/>
          </ac:picMkLst>
        </pc:picChg>
        <pc:picChg chg="add mod">
          <ac:chgData name="Heather Kvasnak" userId="7f34735e-419d-40b8-8222-04e8ba6c9442" providerId="ADAL" clId="{B4C9BEAC-784D-4D9B-9087-C3D30D78E4A4}" dt="2023-01-09T00:43:53.505" v="259" actId="12789"/>
          <ac:picMkLst>
            <pc:docMk/>
            <pc:sldMk cId="1513893506" sldId="903"/>
            <ac:picMk id="6" creationId="{9A3C70CB-76DF-6DA5-1023-4EF28D281A6B}"/>
          </ac:picMkLst>
        </pc:picChg>
        <pc:cxnChg chg="add del mod">
          <ac:chgData name="Heather Kvasnak" userId="7f34735e-419d-40b8-8222-04e8ba6c9442" providerId="ADAL" clId="{B4C9BEAC-784D-4D9B-9087-C3D30D78E4A4}" dt="2023-01-09T00:43:43.315" v="257" actId="478"/>
          <ac:cxnSpMkLst>
            <pc:docMk/>
            <pc:sldMk cId="1513893506" sldId="903"/>
            <ac:cxnSpMk id="7" creationId="{2F6432EC-5372-9535-7B74-04308A44CA3A}"/>
          </ac:cxnSpMkLst>
        </pc:cxnChg>
      </pc:sldChg>
      <pc:sldChg chg="addSp delSp modSp add mod">
        <pc:chgData name="Heather Kvasnak" userId="7f34735e-419d-40b8-8222-04e8ba6c9442" providerId="ADAL" clId="{B4C9BEAC-784D-4D9B-9087-C3D30D78E4A4}" dt="2023-01-09T00:47:17.302" v="350" actId="6549"/>
        <pc:sldMkLst>
          <pc:docMk/>
          <pc:sldMk cId="327175106" sldId="904"/>
        </pc:sldMkLst>
        <pc:spChg chg="del">
          <ac:chgData name="Heather Kvasnak" userId="7f34735e-419d-40b8-8222-04e8ba6c9442" providerId="ADAL" clId="{B4C9BEAC-784D-4D9B-9087-C3D30D78E4A4}" dt="2023-01-09T00:44:36.825" v="264" actId="478"/>
          <ac:spMkLst>
            <pc:docMk/>
            <pc:sldMk cId="327175106" sldId="904"/>
            <ac:spMk id="5" creationId="{5E3C33DD-7DBC-7DE6-68CC-287D3876522C}"/>
          </ac:spMkLst>
        </pc:spChg>
        <pc:spChg chg="del">
          <ac:chgData name="Heather Kvasnak" userId="7f34735e-419d-40b8-8222-04e8ba6c9442" providerId="ADAL" clId="{B4C9BEAC-784D-4D9B-9087-C3D30D78E4A4}" dt="2023-01-09T00:44:39.171" v="266" actId="478"/>
          <ac:spMkLst>
            <pc:docMk/>
            <pc:sldMk cId="327175106" sldId="904"/>
            <ac:spMk id="12" creationId="{883399B8-3497-969D-EDC2-F0BB56D2D16C}"/>
          </ac:spMkLst>
        </pc:spChg>
        <pc:spChg chg="add mod">
          <ac:chgData name="Heather Kvasnak" userId="7f34735e-419d-40b8-8222-04e8ba6c9442" providerId="ADAL" clId="{B4C9BEAC-784D-4D9B-9087-C3D30D78E4A4}" dt="2023-01-09T00:46:45.078" v="341" actId="1076"/>
          <ac:spMkLst>
            <pc:docMk/>
            <pc:sldMk cId="327175106" sldId="904"/>
            <ac:spMk id="13" creationId="{BC22EA2A-39A4-EF89-9DB2-A3D20F29167E}"/>
          </ac:spMkLst>
        </pc:spChg>
        <pc:spChg chg="add mod">
          <ac:chgData name="Heather Kvasnak" userId="7f34735e-419d-40b8-8222-04e8ba6c9442" providerId="ADAL" clId="{B4C9BEAC-784D-4D9B-9087-C3D30D78E4A4}" dt="2023-01-09T00:47:17.302" v="350" actId="6549"/>
          <ac:spMkLst>
            <pc:docMk/>
            <pc:sldMk cId="327175106" sldId="904"/>
            <ac:spMk id="14" creationId="{698022EF-3B2B-DE76-4CF9-4F765C5B1E2B}"/>
          </ac:spMkLst>
        </pc:spChg>
        <pc:picChg chg="add mod">
          <ac:chgData name="Heather Kvasnak" userId="7f34735e-419d-40b8-8222-04e8ba6c9442" providerId="ADAL" clId="{B4C9BEAC-784D-4D9B-9087-C3D30D78E4A4}" dt="2023-01-09T00:46:23.212" v="335" actId="1076"/>
          <ac:picMkLst>
            <pc:docMk/>
            <pc:sldMk cId="327175106" sldId="904"/>
            <ac:picMk id="3" creationId="{A0D2C9BE-74E5-9277-98E0-34016B7E8289}"/>
          </ac:picMkLst>
        </pc:picChg>
        <pc:picChg chg="del">
          <ac:chgData name="Heather Kvasnak" userId="7f34735e-419d-40b8-8222-04e8ba6c9442" providerId="ADAL" clId="{B4C9BEAC-784D-4D9B-9087-C3D30D78E4A4}" dt="2023-01-09T00:44:39.726" v="267" actId="478"/>
          <ac:picMkLst>
            <pc:docMk/>
            <pc:sldMk cId="327175106" sldId="904"/>
            <ac:picMk id="4" creationId="{8CA48A8E-AC65-D5AE-BF15-6C523643DCB1}"/>
          </ac:picMkLst>
        </pc:picChg>
        <pc:picChg chg="del">
          <ac:chgData name="Heather Kvasnak" userId="7f34735e-419d-40b8-8222-04e8ba6c9442" providerId="ADAL" clId="{B4C9BEAC-784D-4D9B-9087-C3D30D78E4A4}" dt="2023-01-09T00:44:38.083" v="265" actId="478"/>
          <ac:picMkLst>
            <pc:docMk/>
            <pc:sldMk cId="327175106" sldId="904"/>
            <ac:picMk id="6" creationId="{9A3C70CB-76DF-6DA5-1023-4EF28D281A6B}"/>
          </ac:picMkLst>
        </pc:picChg>
        <pc:picChg chg="add mod">
          <ac:chgData name="Heather Kvasnak" userId="7f34735e-419d-40b8-8222-04e8ba6c9442" providerId="ADAL" clId="{B4C9BEAC-784D-4D9B-9087-C3D30D78E4A4}" dt="2023-01-09T00:46:24.292" v="336" actId="1076"/>
          <ac:picMkLst>
            <pc:docMk/>
            <pc:sldMk cId="327175106" sldId="904"/>
            <ac:picMk id="7" creationId="{510FB7BB-EDD9-1CB8-99D6-FC3CE5B80DA7}"/>
          </ac:picMkLst>
        </pc:picChg>
        <pc:picChg chg="add del mod">
          <ac:chgData name="Heather Kvasnak" userId="7f34735e-419d-40b8-8222-04e8ba6c9442" providerId="ADAL" clId="{B4C9BEAC-784D-4D9B-9087-C3D30D78E4A4}" dt="2023-01-09T00:45:53.886" v="302" actId="478"/>
          <ac:picMkLst>
            <pc:docMk/>
            <pc:sldMk cId="327175106" sldId="904"/>
            <ac:picMk id="9" creationId="{0D095C97-E3A3-CDC7-8E74-A5E28ACB50A2}"/>
          </ac:picMkLst>
        </pc:picChg>
        <pc:picChg chg="add del mod">
          <ac:chgData name="Heather Kvasnak" userId="7f34735e-419d-40b8-8222-04e8ba6c9442" providerId="ADAL" clId="{B4C9BEAC-784D-4D9B-9087-C3D30D78E4A4}" dt="2023-01-09T00:45:53.886" v="302" actId="478"/>
          <ac:picMkLst>
            <pc:docMk/>
            <pc:sldMk cId="327175106" sldId="904"/>
            <ac:picMk id="10" creationId="{62D36647-CAAA-9DF0-591B-BD00FE7208B2}"/>
          </ac:picMkLst>
        </pc:picChg>
        <pc:cxnChg chg="add del mod">
          <ac:chgData name="Heather Kvasnak" userId="7f34735e-419d-40b8-8222-04e8ba6c9442" providerId="ADAL" clId="{B4C9BEAC-784D-4D9B-9087-C3D30D78E4A4}" dt="2023-01-09T00:45:57.471" v="304" actId="478"/>
          <ac:cxnSpMkLst>
            <pc:docMk/>
            <pc:sldMk cId="327175106" sldId="904"/>
            <ac:cxnSpMk id="8" creationId="{782D99F9-B0E2-4F37-047E-C3ECA6B35F77}"/>
          </ac:cxnSpMkLst>
        </pc:cxnChg>
        <pc:cxnChg chg="add del mod">
          <ac:chgData name="Heather Kvasnak" userId="7f34735e-419d-40b8-8222-04e8ba6c9442" providerId="ADAL" clId="{B4C9BEAC-784D-4D9B-9087-C3D30D78E4A4}" dt="2023-01-09T00:45:53.886" v="302" actId="478"/>
          <ac:cxnSpMkLst>
            <pc:docMk/>
            <pc:sldMk cId="327175106" sldId="904"/>
            <ac:cxnSpMk id="11" creationId="{DD7A450B-1E82-02F0-209A-20D445D91B87}"/>
          </ac:cxnSpMkLst>
        </pc:cxnChg>
      </pc:sldChg>
      <pc:sldChg chg="addSp delSp modSp add mod">
        <pc:chgData name="Heather Kvasnak" userId="7f34735e-419d-40b8-8222-04e8ba6c9442" providerId="ADAL" clId="{B4C9BEAC-784D-4D9B-9087-C3D30D78E4A4}" dt="2023-01-09T00:47:39.923" v="355" actId="14100"/>
        <pc:sldMkLst>
          <pc:docMk/>
          <pc:sldMk cId="1969523587" sldId="905"/>
        </pc:sldMkLst>
        <pc:spChg chg="add mod">
          <ac:chgData name="Heather Kvasnak" userId="7f34735e-419d-40b8-8222-04e8ba6c9442" providerId="ADAL" clId="{B4C9BEAC-784D-4D9B-9087-C3D30D78E4A4}" dt="2023-01-09T00:46:51.113" v="343" actId="1076"/>
          <ac:spMkLst>
            <pc:docMk/>
            <pc:sldMk cId="1969523587" sldId="905"/>
            <ac:spMk id="4" creationId="{A1600760-5171-AEE6-E8BD-758BEA3B3E01}"/>
          </ac:spMkLst>
        </pc:spChg>
        <pc:spChg chg="add mod">
          <ac:chgData name="Heather Kvasnak" userId="7f34735e-419d-40b8-8222-04e8ba6c9442" providerId="ADAL" clId="{B4C9BEAC-784D-4D9B-9087-C3D30D78E4A4}" dt="2023-01-09T00:47:39.923" v="355" actId="14100"/>
          <ac:spMkLst>
            <pc:docMk/>
            <pc:sldMk cId="1969523587" sldId="905"/>
            <ac:spMk id="5" creationId="{00BF50A5-C290-58E9-9D78-1893BFECCC30}"/>
          </ac:spMkLst>
        </pc:spChg>
        <pc:picChg chg="del">
          <ac:chgData name="Heather Kvasnak" userId="7f34735e-419d-40b8-8222-04e8ba6c9442" providerId="ADAL" clId="{B4C9BEAC-784D-4D9B-9087-C3D30D78E4A4}" dt="2023-01-09T00:45:26.186" v="272" actId="478"/>
          <ac:picMkLst>
            <pc:docMk/>
            <pc:sldMk cId="1969523587" sldId="905"/>
            <ac:picMk id="3" creationId="{A0D2C9BE-74E5-9277-98E0-34016B7E8289}"/>
          </ac:picMkLst>
        </pc:picChg>
        <pc:picChg chg="del">
          <ac:chgData name="Heather Kvasnak" userId="7f34735e-419d-40b8-8222-04e8ba6c9442" providerId="ADAL" clId="{B4C9BEAC-784D-4D9B-9087-C3D30D78E4A4}" dt="2023-01-09T00:45:26.186" v="272" actId="478"/>
          <ac:picMkLst>
            <pc:docMk/>
            <pc:sldMk cId="1969523587" sldId="905"/>
            <ac:picMk id="7" creationId="{510FB7BB-EDD9-1CB8-99D6-FC3CE5B80DA7}"/>
          </ac:picMkLst>
        </pc:picChg>
        <pc:picChg chg="mod">
          <ac:chgData name="Heather Kvasnak" userId="7f34735e-419d-40b8-8222-04e8ba6c9442" providerId="ADAL" clId="{B4C9BEAC-784D-4D9B-9087-C3D30D78E4A4}" dt="2023-01-09T00:45:41.458" v="291" actId="1076"/>
          <ac:picMkLst>
            <pc:docMk/>
            <pc:sldMk cId="1969523587" sldId="905"/>
            <ac:picMk id="9" creationId="{0D095C97-E3A3-CDC7-8E74-A5E28ACB50A2}"/>
          </ac:picMkLst>
        </pc:picChg>
        <pc:picChg chg="mod">
          <ac:chgData name="Heather Kvasnak" userId="7f34735e-419d-40b8-8222-04e8ba6c9442" providerId="ADAL" clId="{B4C9BEAC-784D-4D9B-9087-C3D30D78E4A4}" dt="2023-01-09T00:45:47.806" v="300" actId="1076"/>
          <ac:picMkLst>
            <pc:docMk/>
            <pc:sldMk cId="1969523587" sldId="905"/>
            <ac:picMk id="10" creationId="{62D36647-CAAA-9DF0-591B-BD00FE7208B2}"/>
          </ac:picMkLst>
        </pc:picChg>
        <pc:cxnChg chg="del">
          <ac:chgData name="Heather Kvasnak" userId="7f34735e-419d-40b8-8222-04e8ba6c9442" providerId="ADAL" clId="{B4C9BEAC-784D-4D9B-9087-C3D30D78E4A4}" dt="2023-01-09T00:45:26.186" v="272" actId="478"/>
          <ac:cxnSpMkLst>
            <pc:docMk/>
            <pc:sldMk cId="1969523587" sldId="905"/>
            <ac:cxnSpMk id="8" creationId="{782D99F9-B0E2-4F37-047E-C3ECA6B35F77}"/>
          </ac:cxnSpMkLst>
        </pc:cxnChg>
        <pc:cxnChg chg="del">
          <ac:chgData name="Heather Kvasnak" userId="7f34735e-419d-40b8-8222-04e8ba6c9442" providerId="ADAL" clId="{B4C9BEAC-784D-4D9B-9087-C3D30D78E4A4}" dt="2023-01-09T00:45:31.100" v="274" actId="478"/>
          <ac:cxnSpMkLst>
            <pc:docMk/>
            <pc:sldMk cId="1969523587" sldId="905"/>
            <ac:cxnSpMk id="11" creationId="{DD7A450B-1E82-02F0-209A-20D445D91B87}"/>
          </ac:cxnSpMkLst>
        </pc:cxnChg>
      </pc:sldChg>
      <pc:sldMasterChg chg="delSldLayout">
        <pc:chgData name="Heather Kvasnak" userId="7f34735e-419d-40b8-8222-04e8ba6c9442" providerId="ADAL" clId="{B4C9BEAC-784D-4D9B-9087-C3D30D78E4A4}" dt="2023-01-09T00:47:43.643" v="356" actId="47"/>
        <pc:sldMasterMkLst>
          <pc:docMk/>
          <pc:sldMasterMk cId="2399178066" sldId="2147483988"/>
        </pc:sldMasterMkLst>
        <pc:sldLayoutChg chg="del">
          <pc:chgData name="Heather Kvasnak" userId="7f34735e-419d-40b8-8222-04e8ba6c9442" providerId="ADAL" clId="{B4C9BEAC-784D-4D9B-9087-C3D30D78E4A4}" dt="2023-01-09T00:47:43.643" v="356" actId="47"/>
          <pc:sldLayoutMkLst>
            <pc:docMk/>
            <pc:sldMasterMk cId="2399178066" sldId="2147483988"/>
            <pc:sldLayoutMk cId="2951524262" sldId="2147483996"/>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010400" cy="718035"/>
          </a:xfrm>
          <a:prstGeom prst="rect">
            <a:avLst/>
          </a:prstGeom>
        </p:spPr>
      </p:pic>
      <p:sp>
        <p:nvSpPr>
          <p:cNvPr id="12292" name="Rectangle 4"/>
          <p:cNvSpPr>
            <a:spLocks noGrp="1" noChangeArrowheads="1"/>
          </p:cNvSpPr>
          <p:nvPr>
            <p:ph type="ftr" sz="quarter" idx="2"/>
          </p:nvPr>
        </p:nvSpPr>
        <p:spPr bwMode="auto">
          <a:xfrm>
            <a:off x="0" y="9017646"/>
            <a:ext cx="3038475" cy="278754"/>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spAutoFit/>
          </a:bodyPr>
          <a:lstStyle>
            <a:lvl1pPr defTabSz="931863" eaLnBrk="0" hangingPunct="0">
              <a:lnSpc>
                <a:spcPct val="100000"/>
              </a:lnSpc>
              <a:spcBef>
                <a:spcPct val="0"/>
              </a:spcBef>
              <a:defRPr sz="1200">
                <a:ea typeface="ヒラギノ角ゴ Pro W3" charset="-128"/>
              </a:defRPr>
            </a:lvl1pPr>
          </a:lstStyle>
          <a:p>
            <a:pPr>
              <a:defRPr/>
            </a:pPr>
            <a:endParaRPr lang="en-US" dirty="0"/>
          </a:p>
        </p:txBody>
      </p:sp>
      <p:sp>
        <p:nvSpPr>
          <p:cNvPr id="12293" name="Rectangle 5"/>
          <p:cNvSpPr>
            <a:spLocks noGrp="1" noChangeArrowheads="1"/>
          </p:cNvSpPr>
          <p:nvPr>
            <p:ph type="sldNum" sz="quarter" idx="3"/>
          </p:nvPr>
        </p:nvSpPr>
        <p:spPr bwMode="auto">
          <a:xfrm>
            <a:off x="3971925" y="9021763"/>
            <a:ext cx="3038475" cy="2746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spAutoFit/>
          </a:bodyPr>
          <a:lstStyle>
            <a:lvl1pPr algn="r" defTabSz="931863" eaLnBrk="0" hangingPunct="0">
              <a:lnSpc>
                <a:spcPct val="100000"/>
              </a:lnSpc>
              <a:spcBef>
                <a:spcPct val="0"/>
              </a:spcBef>
              <a:defRPr sz="1200">
                <a:ea typeface="ヒラギノ角ゴ Pro W3" charset="-128"/>
              </a:defRPr>
            </a:lvl1pPr>
          </a:lstStyle>
          <a:p>
            <a:pPr>
              <a:defRPr/>
            </a:pPr>
            <a:fld id="{6A6793B4-A2E6-4531-94C4-685F1AD48696}" type="slidenum">
              <a:rPr lang="en-US"/>
              <a:pPr>
                <a:defRPr/>
              </a:pPr>
              <a:t>‹#›</a:t>
            </a:fld>
            <a:endParaRPr lang="en-US" dirty="0"/>
          </a:p>
        </p:txBody>
      </p:sp>
      <p:sp>
        <p:nvSpPr>
          <p:cNvPr id="10" name="Rectangle 13"/>
          <p:cNvSpPr>
            <a:spLocks noGrp="1" noChangeArrowheads="1"/>
          </p:cNvSpPr>
          <p:nvPr>
            <p:ph type="hdr" sz="quarter"/>
          </p:nvPr>
        </p:nvSpPr>
        <p:spPr bwMode="auto">
          <a:xfrm>
            <a:off x="158751" y="304801"/>
            <a:ext cx="4489449" cy="26336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spAutoFit/>
          </a:bodyPr>
          <a:lstStyle>
            <a:lvl1pPr defTabSz="931863" eaLnBrk="0" hangingPunct="0">
              <a:lnSpc>
                <a:spcPct val="100000"/>
              </a:lnSpc>
              <a:spcBef>
                <a:spcPct val="0"/>
              </a:spcBef>
              <a:defRPr sz="1100">
                <a:solidFill>
                  <a:schemeClr val="bg1"/>
                </a:solidFill>
                <a:latin typeface="ITC Franklin Gothic Book" charset="0"/>
                <a:ea typeface="ヒラギノ角ゴ Pro W3" charset="-128"/>
              </a:defRPr>
            </a:lvl1pPr>
          </a:lstStyle>
          <a:p>
            <a:pPr>
              <a:defRPr/>
            </a:pPr>
            <a:r>
              <a:rPr lang="en-US" dirty="0"/>
              <a:t>Mortgage Bankers Association</a:t>
            </a:r>
          </a:p>
        </p:txBody>
      </p:sp>
      <p:sp>
        <p:nvSpPr>
          <p:cNvPr id="11" name="Rectangle 14"/>
          <p:cNvSpPr>
            <a:spLocks noGrp="1" noChangeArrowheads="1"/>
          </p:cNvSpPr>
          <p:nvPr>
            <p:ph type="dt" sz="quarter" idx="1"/>
          </p:nvPr>
        </p:nvSpPr>
        <p:spPr bwMode="auto">
          <a:xfrm>
            <a:off x="152400" y="106363"/>
            <a:ext cx="2276475" cy="27940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spAutoFit/>
          </a:bodyPr>
          <a:lstStyle>
            <a:lvl1pPr defTabSz="931863" eaLnBrk="0" hangingPunct="0">
              <a:lnSpc>
                <a:spcPct val="100000"/>
              </a:lnSpc>
              <a:spcBef>
                <a:spcPct val="0"/>
              </a:spcBef>
              <a:defRPr sz="1200">
                <a:solidFill>
                  <a:schemeClr val="bg1"/>
                </a:solidFill>
                <a:ea typeface="ヒラギノ角ゴ Pro W3" charset="-128"/>
              </a:defRPr>
            </a:lvl1pPr>
          </a:lstStyle>
          <a:p>
            <a:pPr>
              <a:defRPr/>
            </a:pPr>
            <a:fld id="{832E31A3-B675-4EA4-A423-7560196E723F}" type="datetime1">
              <a:rPr lang="en-US"/>
              <a:pPr>
                <a:defRPr/>
              </a:pPr>
              <a:t>1/8/2023</a:t>
            </a:fld>
            <a:endParaRPr lang="en-US" dirty="0"/>
          </a:p>
        </p:txBody>
      </p:sp>
    </p:spTree>
    <p:extLst>
      <p:ext uri="{BB962C8B-B14F-4D97-AF65-F5344CB8AC3E}">
        <p14:creationId xmlns:p14="http://schemas.microsoft.com/office/powerpoint/2010/main" val="109246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lnSpc>
                <a:spcPct val="100000"/>
              </a:lnSpc>
              <a:spcBef>
                <a:spcPct val="0"/>
              </a:spcBef>
              <a:defRPr sz="1200">
                <a:ea typeface="ヒラギノ角ゴ Pro W3" charset="-128"/>
              </a:defRPr>
            </a:lvl1pPr>
          </a:lstStyle>
          <a:p>
            <a:pPr>
              <a:defRPr/>
            </a:pPr>
            <a:r>
              <a:rPr lang="en-US" dirty="0"/>
              <a:t>Mortgage Bankers Association</a:t>
            </a:r>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lnSpc>
                <a:spcPct val="100000"/>
              </a:lnSpc>
              <a:spcBef>
                <a:spcPct val="0"/>
              </a:spcBef>
              <a:defRPr sz="1200">
                <a:ea typeface="ヒラギノ角ゴ Pro W3" charset="-128"/>
              </a:defRPr>
            </a:lvl1pPr>
          </a:lstStyle>
          <a:p>
            <a:pPr>
              <a:defRPr/>
            </a:pPr>
            <a:fld id="{D3252732-BA8D-4C49-82B9-B69F6386B2C6}" type="datetime1">
              <a:rPr lang="en-US"/>
              <a:pPr>
                <a:defRPr/>
              </a:pPr>
              <a:t>1/8/2023</a:t>
            </a:fld>
            <a:endParaRPr lang="en-US" dirty="0"/>
          </a:p>
        </p:txBody>
      </p:sp>
      <p:sp>
        <p:nvSpPr>
          <p:cNvPr id="614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lnSpc>
                <a:spcPct val="100000"/>
              </a:lnSpc>
              <a:spcBef>
                <a:spcPct val="0"/>
              </a:spcBef>
              <a:defRPr sz="1200">
                <a:ea typeface="ヒラギノ角ゴ Pro W3" charset="-128"/>
              </a:defRPr>
            </a:lvl1pPr>
          </a:lstStyle>
          <a:p>
            <a:pPr>
              <a:defRPr/>
            </a:pPr>
            <a:r>
              <a:rPr lang="en-US" dirty="0"/>
              <a:t>Mortgage Bankers Association</a:t>
            </a:r>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lnSpc>
                <a:spcPct val="100000"/>
              </a:lnSpc>
              <a:spcBef>
                <a:spcPct val="0"/>
              </a:spcBef>
              <a:defRPr sz="1200">
                <a:ea typeface="ヒラギノ角ゴ Pro W3" charset="-128"/>
              </a:defRPr>
            </a:lvl1pPr>
          </a:lstStyle>
          <a:p>
            <a:pPr>
              <a:defRPr/>
            </a:pPr>
            <a:fld id="{AA585474-E867-43A0-99B6-94434B837E2C}" type="slidenum">
              <a:rPr lang="en-US"/>
              <a:pPr>
                <a:defRPr/>
              </a:pPr>
              <a:t>‹#›</a:t>
            </a:fld>
            <a:endParaRPr lang="en-US" dirty="0"/>
          </a:p>
        </p:txBody>
      </p:sp>
    </p:spTree>
    <p:extLst>
      <p:ext uri="{BB962C8B-B14F-4D97-AF65-F5344CB8AC3E}">
        <p14:creationId xmlns:p14="http://schemas.microsoft.com/office/powerpoint/2010/main" val="166758385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2"/>
          <p:cNvSpPr txBox="1">
            <a:spLocks noChangeArrowheads="1"/>
          </p:cNvSpPr>
          <p:nvPr/>
        </p:nvSpPr>
        <p:spPr>
          <a:xfrm>
            <a:off x="723900" y="2155482"/>
            <a:ext cx="7772400" cy="402431"/>
          </a:xfrm>
          <a:prstGeom prst="rect">
            <a:avLst/>
          </a:prstGeom>
        </p:spPr>
        <p:txBody>
          <a:bodyPr vert="horz" lIns="0" tIns="0" rIns="0" bIns="0" rtlCol="0" anchor="t" anchorCtr="0">
            <a:normAutofit/>
          </a:bodyPr>
          <a:lstStyle>
            <a:lvl1pPr algn="ctr" defTabSz="457200" rtl="0" eaLnBrk="1" latinLnBrk="0" hangingPunct="1">
              <a:spcBef>
                <a:spcPct val="0"/>
              </a:spcBef>
              <a:buNone/>
              <a:defRPr sz="2800" b="0" kern="1200" baseline="0">
                <a:solidFill>
                  <a:srgbClr val="000000"/>
                </a:solidFill>
                <a:latin typeface="Gotham Medium"/>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100" dirty="0"/>
          </a:p>
        </p:txBody>
      </p:sp>
      <p:sp>
        <p:nvSpPr>
          <p:cNvPr id="9" name="Title 8"/>
          <p:cNvSpPr>
            <a:spLocks noGrp="1"/>
          </p:cNvSpPr>
          <p:nvPr>
            <p:ph type="title"/>
          </p:nvPr>
        </p:nvSpPr>
        <p:spPr>
          <a:xfrm>
            <a:off x="457200" y="1735217"/>
            <a:ext cx="8229600" cy="567095"/>
          </a:xfrm>
        </p:spPr>
        <p:txBody>
          <a:bodyPr anchor="ctr" anchorCtr="0">
            <a:normAutofit/>
          </a:bodyPr>
          <a:lstStyle>
            <a:lvl1pPr algn="ctr">
              <a:defRPr sz="2400"/>
            </a:lvl1pPr>
          </a:lstStyle>
          <a:p>
            <a:r>
              <a:rPr lang="en-US" dirty="0"/>
              <a:t>Click to edit Master title style</a:t>
            </a:r>
          </a:p>
        </p:txBody>
      </p:sp>
      <p:sp>
        <p:nvSpPr>
          <p:cNvPr id="11" name="Text Placeholder 10"/>
          <p:cNvSpPr>
            <a:spLocks noGrp="1"/>
          </p:cNvSpPr>
          <p:nvPr>
            <p:ph type="body" sz="quarter" idx="10" hasCustomPrompt="1"/>
          </p:nvPr>
        </p:nvSpPr>
        <p:spPr>
          <a:xfrm>
            <a:off x="457200" y="2190750"/>
            <a:ext cx="8229600" cy="482460"/>
          </a:xfrm>
        </p:spPr>
        <p:txBody>
          <a:bodyPr anchor="ctr" anchorCtr="0">
            <a:normAutofit/>
          </a:bodyPr>
          <a:lstStyle>
            <a:lvl1pPr marL="0" indent="0" algn="ctr">
              <a:buNone/>
              <a:defRPr sz="1800">
                <a:solidFill>
                  <a:schemeClr val="tx1">
                    <a:lumMod val="50000"/>
                    <a:lumOff val="50000"/>
                  </a:schemeClr>
                </a:solidFill>
              </a:defRPr>
            </a:lvl1pPr>
          </a:lstStyle>
          <a:p>
            <a:pPr lvl="0"/>
            <a:r>
              <a:rPr lang="en-US" dirty="0"/>
              <a:t>Click to add subtitle</a:t>
            </a:r>
          </a:p>
        </p:txBody>
      </p:sp>
    </p:spTree>
    <p:extLst>
      <p:ext uri="{BB962C8B-B14F-4D97-AF65-F5344CB8AC3E}">
        <p14:creationId xmlns:p14="http://schemas.microsoft.com/office/powerpoint/2010/main" val="126005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hasCustomPrompt="1"/>
          </p:nvPr>
        </p:nvSpPr>
        <p:spPr>
          <a:xfrm>
            <a:off x="1765444" y="4286251"/>
            <a:ext cx="6921357" cy="298847"/>
          </a:xfrm>
        </p:spPr>
        <p:txBody>
          <a:bodyPr>
            <a:noAutofit/>
          </a:bodyPr>
          <a:lstStyle>
            <a:lvl1pPr algn="r">
              <a:defRPr sz="750">
                <a:solidFill>
                  <a:schemeClr val="tx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dirty="0"/>
              <a:t>Click to add footer notes</a:t>
            </a:r>
          </a:p>
        </p:txBody>
      </p:sp>
    </p:spTree>
    <p:extLst>
      <p:ext uri="{BB962C8B-B14F-4D97-AF65-F5344CB8AC3E}">
        <p14:creationId xmlns:p14="http://schemas.microsoft.com/office/powerpoint/2010/main" val="99249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0" hasCustomPrompt="1"/>
          </p:nvPr>
        </p:nvSpPr>
        <p:spPr>
          <a:xfrm>
            <a:off x="1765444" y="4286251"/>
            <a:ext cx="6921357" cy="298847"/>
          </a:xfrm>
        </p:spPr>
        <p:txBody>
          <a:bodyPr>
            <a:noAutofit/>
          </a:bodyPr>
          <a:lstStyle>
            <a:lvl1pPr algn="r">
              <a:defRPr sz="750">
                <a:solidFill>
                  <a:schemeClr val="tx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dirty="0"/>
              <a:t>Click to add footer notes</a:t>
            </a:r>
          </a:p>
        </p:txBody>
      </p:sp>
    </p:spTree>
    <p:extLst>
      <p:ext uri="{BB962C8B-B14F-4D97-AF65-F5344CB8AC3E}">
        <p14:creationId xmlns:p14="http://schemas.microsoft.com/office/powerpoint/2010/main" val="95597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7" name="Subline"/>
          <p:cNvSpPr>
            <a:spLocks noGrp="1"/>
          </p:cNvSpPr>
          <p:nvPr>
            <p:ph type="body" sz="quarter" idx="13" hasCustomPrompt="1"/>
          </p:nvPr>
        </p:nvSpPr>
        <p:spPr>
          <a:xfrm>
            <a:off x="405053" y="729000"/>
            <a:ext cx="8333285" cy="405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p>
            <a:fld id="{27FC3DAB-407D-4279-8EB6-232635B61438}" type="datetimeFigureOut">
              <a:rPr lang="en-US" smtClean="0"/>
              <a:t>1/8/2023</a:t>
            </a:fld>
            <a:endParaRPr lang="en-US"/>
          </a:p>
        </p:txBody>
      </p:sp>
      <p:sp>
        <p:nvSpPr>
          <p:cNvPr id="4" name="Footer"/>
          <p:cNvSpPr>
            <a:spLocks noGrp="1"/>
          </p:cNvSpPr>
          <p:nvPr>
            <p:ph type="ftr" sz="quarter" idx="11"/>
          </p:nvPr>
        </p:nvSpPr>
        <p:spPr/>
        <p:txBody>
          <a:bodyPr/>
          <a:lstStyle/>
          <a:p>
            <a:endParaRPr lang="en-US"/>
          </a:p>
        </p:txBody>
      </p:sp>
      <p:sp>
        <p:nvSpPr>
          <p:cNvPr id="5" name="Slide Number"/>
          <p:cNvSpPr>
            <a:spLocks noGrp="1"/>
          </p:cNvSpPr>
          <p:nvPr>
            <p:ph type="sldNum" sz="quarter" idx="12"/>
          </p:nvPr>
        </p:nvSpPr>
        <p:spPr/>
        <p:txBody>
          <a:bodyPr/>
          <a:lstStyle/>
          <a:p>
            <a:fld id="{02CEFE82-39F2-4F47-8A0C-D5AB3496FA5C}" type="slidenum">
              <a:rPr lang="en-US" smtClean="0"/>
              <a:t>‹#›</a:t>
            </a:fld>
            <a:endParaRPr lang="en-US"/>
          </a:p>
        </p:txBody>
      </p:sp>
    </p:spTree>
    <p:extLst>
      <p:ext uri="{BB962C8B-B14F-4D97-AF65-F5344CB8AC3E}">
        <p14:creationId xmlns:p14="http://schemas.microsoft.com/office/powerpoint/2010/main" val="398364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266"/>
            <a:ext cx="8229600" cy="567095"/>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794382"/>
            <a:ext cx="8229600" cy="34347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917806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5" r:id="rId4"/>
  </p:sldLayoutIdLst>
  <p:txStyles>
    <p:titleStyle>
      <a:lvl1pPr algn="l" defTabSz="342900" rtl="0" eaLnBrk="1" latinLnBrk="0" hangingPunct="1">
        <a:spcBef>
          <a:spcPct val="0"/>
        </a:spcBef>
        <a:buNone/>
        <a:defRPr sz="1800" b="1" kern="1200" baseline="0">
          <a:solidFill>
            <a:srgbClr val="00438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342900" rtl="0" eaLnBrk="1" latinLnBrk="0" hangingPunct="1">
        <a:spcBef>
          <a:spcPct val="20000"/>
        </a:spcBef>
        <a:buFont typeface="Arial"/>
        <a:buNone/>
        <a:defRPr sz="1350" kern="1200">
          <a:solidFill>
            <a:schemeClr val="tx1"/>
          </a:solidFill>
          <a:latin typeface="Arial" panose="020B0604020202020204" pitchFamily="34" charset="0"/>
          <a:ea typeface="+mn-ea"/>
          <a:cs typeface="Arial" panose="020B0604020202020204" pitchFamily="34" charset="0"/>
        </a:defRPr>
      </a:lvl1pPr>
      <a:lvl2pPr marL="34290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2pPr>
      <a:lvl3pPr marL="51435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706374"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857250"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ismo.org/about-MISMO/policies-and-procedures/2018-mismo-intellectual-property-rights-policy-document-and-excerpts/mismo-product-distributor-license-v-1-0" TargetMode="External"/><Relationship Id="rId2" Type="http://schemas.openxmlformats.org/officeDocument/2006/relationships/hyperlink" Target="https://www.mismo.org/about-MISMO/policies-and-procedures/2018-mismo-intellectual-property-rights-policy-document-and-excerpts/mismo-product-distributor-license-disclaimer" TargetMode="External"/><Relationship Id="rId1" Type="http://schemas.openxmlformats.org/officeDocument/2006/relationships/slideLayout" Target="../slideLayouts/slideLayout2.xml"/><Relationship Id="rId5" Type="http://schemas.openxmlformats.org/officeDocument/2006/relationships/hyperlink" Target="https://www.mismo.org/get-involved/register-as-a-mismo-product-user" TargetMode="External"/><Relationship Id="rId4" Type="http://schemas.openxmlformats.org/officeDocument/2006/relationships/hyperlink" Target="https://www.mismo.org/about-MISMO/policies-and-procedures/2018-mismo-intellectual-property-rights-policy-document-and-excerpts/mismo-product-distributor-license-required-legal-noti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ismo.org/"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F1D2-D783-4FE9-ACED-D5BE66B6DADF}"/>
              </a:ext>
            </a:extLst>
          </p:cNvPr>
          <p:cNvSpPr>
            <a:spLocks noGrp="1"/>
          </p:cNvSpPr>
          <p:nvPr>
            <p:ph type="title"/>
          </p:nvPr>
        </p:nvSpPr>
        <p:spPr>
          <a:xfrm>
            <a:off x="457200" y="1235513"/>
            <a:ext cx="8229600" cy="1066800"/>
          </a:xfrm>
        </p:spPr>
        <p:txBody>
          <a:bodyPr>
            <a:normAutofit/>
          </a:bodyPr>
          <a:lstStyle/>
          <a:p>
            <a:r>
              <a:rPr lang="en-US" dirty="0"/>
              <a:t>MISMO Interactive Life of Loan </a:t>
            </a:r>
            <a:br>
              <a:rPr lang="en-US" dirty="0"/>
            </a:br>
            <a:r>
              <a:rPr lang="en-US" dirty="0"/>
              <a:t>Quick Reference Guide</a:t>
            </a:r>
            <a:endParaRPr lang="en-US" dirty="0">
              <a:solidFill>
                <a:srgbClr val="FF0000"/>
              </a:solidFill>
            </a:endParaRPr>
          </a:p>
        </p:txBody>
      </p:sp>
      <p:sp>
        <p:nvSpPr>
          <p:cNvPr id="3" name="Text Placeholder 2">
            <a:extLst>
              <a:ext uri="{FF2B5EF4-FFF2-40B4-BE49-F238E27FC236}">
                <a16:creationId xmlns:a16="http://schemas.microsoft.com/office/drawing/2014/main" id="{770B18B5-A137-47EF-897C-8E0851A08D7E}"/>
              </a:ext>
            </a:extLst>
          </p:cNvPr>
          <p:cNvSpPr>
            <a:spLocks noGrp="1"/>
          </p:cNvSpPr>
          <p:nvPr>
            <p:ph type="body" sz="quarter" idx="10"/>
          </p:nvPr>
        </p:nvSpPr>
        <p:spPr>
          <a:xfrm>
            <a:off x="2209800" y="3333750"/>
            <a:ext cx="6400800" cy="762000"/>
          </a:xfrm>
        </p:spPr>
        <p:txBody>
          <a:bodyPr>
            <a:normAutofit/>
          </a:bodyPr>
          <a:lstStyle/>
          <a:p>
            <a:pPr marL="1828800" marR="0" algn="l">
              <a:spcBef>
                <a:spcPts val="0"/>
              </a:spcBef>
              <a:spcAft>
                <a:spcPts val="0"/>
              </a:spcAft>
            </a:pPr>
            <a:endParaRPr lang="en-US" sz="1800" b="1" i="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828800" marR="0" algn="r">
              <a:spcBef>
                <a:spcPts val="0"/>
              </a:spcBef>
              <a:spcAft>
                <a:spcPts val="0"/>
              </a:spcAft>
            </a:pPr>
            <a:r>
              <a:rPr lang="en-US" b="1"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January 2023</a:t>
            </a:r>
            <a:endParaRPr lang="en-US" sz="1800" b="1" i="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3812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0CB8702-FED3-4A0B-CF49-8060754066A6}"/>
              </a:ext>
            </a:extLst>
          </p:cNvPr>
          <p:cNvGraphicFramePr>
            <a:graphicFrameLocks noGrp="1"/>
          </p:cNvGraphicFramePr>
          <p:nvPr>
            <p:extLst>
              <p:ext uri="{D42A27DB-BD31-4B8C-83A1-F6EECF244321}">
                <p14:modId xmlns:p14="http://schemas.microsoft.com/office/powerpoint/2010/main" val="1901530737"/>
              </p:ext>
            </p:extLst>
          </p:nvPr>
        </p:nvGraphicFramePr>
        <p:xfrm>
          <a:off x="152400" y="133350"/>
          <a:ext cx="8839200" cy="4370070"/>
        </p:xfrm>
        <a:graphic>
          <a:graphicData uri="http://schemas.openxmlformats.org/drawingml/2006/table">
            <a:tbl>
              <a:tblPr/>
              <a:tblGrid>
                <a:gridCol w="8839200">
                  <a:extLst>
                    <a:ext uri="{9D8B030D-6E8A-4147-A177-3AD203B41FA5}">
                      <a16:colId xmlns:a16="http://schemas.microsoft.com/office/drawing/2014/main" val="4155662738"/>
                    </a:ext>
                  </a:extLst>
                </a:gridCol>
              </a:tblGrid>
              <a:tr h="33023">
                <a:tc>
                  <a:txBody>
                    <a:bodyPr/>
                    <a:lstStyle/>
                    <a:p>
                      <a:pPr algn="l" fontAlgn="ctr"/>
                      <a:r>
                        <a:rPr lang="en-US" sz="925" u="none" strike="noStrike" dirty="0">
                          <a:effectLst/>
                        </a:rPr>
                        <a:t>©2023 The Mortgage Industry Standards Maintenance Organization. All rights reserved.</a:t>
                      </a:r>
                    </a:p>
                    <a:p>
                      <a:pPr algn="l" fontAlgn="ctr"/>
                      <a:endParaRPr lang="en-US" sz="925" b="1"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74012388"/>
                  </a:ext>
                </a:extLst>
              </a:tr>
              <a:tr h="217743">
                <a:tc>
                  <a:txBody>
                    <a:bodyPr/>
                    <a:lstStyle/>
                    <a:p>
                      <a:pPr algn="l" fontAlgn="ctr"/>
                      <a:r>
                        <a:rPr lang="en-US" sz="925" u="none" strike="noStrike" dirty="0">
                          <a:effectLst/>
                        </a:rPr>
                        <a:t>AUTHORIZED USAGE: This MISMO Product (as defined in MISMO’s 2018 Intellectual Property Rights Policy) is in a DRAFT status and usage is restricted to MISMO members and workgroup Participants (as defined in MISMO’s 2018 Intellectual Property Rights Policy) solely for the purpose of advancing development of this MISMO Product. Access by non-MISMO members who are not Participants is not authorized without written express consent from a member of MISMO Staff. If such access is authorized, non-MISMO members who are not Participants will then be subject to the limited usage terms stated here. For a current list of MISMO members see http://www.mismo.org/x141284. Any other use of this MISMO Product, including implementation, is prohibited at this time.</a:t>
                      </a:r>
                    </a:p>
                    <a:p>
                      <a:pPr algn="l" fontAlgn="ctr"/>
                      <a:endParaRPr lang="en-US" sz="925" b="1"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04308129"/>
                  </a:ext>
                </a:extLst>
              </a:tr>
              <a:tr h="186637">
                <a:tc>
                  <a:txBody>
                    <a:bodyPr/>
                    <a:lstStyle/>
                    <a:p>
                      <a:pPr algn="l" fontAlgn="ctr"/>
                      <a:r>
                        <a:rPr lang="en-US" sz="925" u="none" strike="noStrike" dirty="0">
                          <a:effectLst/>
                        </a:rPr>
                        <a:t>PATENT DISCLOSURE REQUEST. MISMO requests that organizations, person, or entities given access to this MISMO Product in DRAFT status provide in writing any patent and or patent applications or other intellectual property rights that might be infringed by an organization that uses or is compliant with this proposed MISMO Product. These disclosures can be sent to info@mismo.org at any time. Use of the IPR Disclosure Form is recommended. A separate and formal request for Participant patent disclosures under MISMO’s 2018 Intellectual Property Rights Policy will be made at the time of publication of this MISMO Product. </a:t>
                      </a:r>
                    </a:p>
                    <a:p>
                      <a:pPr algn="l" fontAlgn="ctr"/>
                      <a:endParaRPr lang="en-US" sz="925" b="1"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90803762"/>
                  </a:ext>
                </a:extLst>
              </a:tr>
              <a:tr h="66047">
                <a:tc>
                  <a:txBody>
                    <a:bodyPr/>
                    <a:lstStyle/>
                    <a:p>
                      <a:pPr algn="l" fontAlgn="ctr"/>
                      <a:r>
                        <a:rPr lang="en-US" sz="925" u="none" strike="noStrike" dirty="0">
                          <a:effectLst/>
                        </a:rPr>
                        <a:t>PATENT DISCLAIMER. Attention is drawn to the possibility that some of the elements of this proposed MISMO Product may be the subject of third party patent rights. MISMO will not be held responsible for identifying any or all such patent rights.</a:t>
                      </a:r>
                      <a:endParaRPr lang="en-US" sz="925" b="1"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77959930"/>
                  </a:ext>
                </a:extLst>
              </a:tr>
              <a:tr h="33023">
                <a:tc>
                  <a:txBody>
                    <a:bodyPr/>
                    <a:lstStyle/>
                    <a:p>
                      <a:pPr algn="l" fontAlgn="b"/>
                      <a:r>
                        <a:rPr lang="en-US" sz="925" u="none" strike="noStrike" dirty="0">
                          <a:effectLst/>
                        </a:rPr>
                        <a:t> </a:t>
                      </a:r>
                      <a:endParaRPr lang="en-US" sz="925" b="0" i="0" u="none" strike="noStrike" dirty="0">
                        <a:solidFill>
                          <a:srgbClr val="000000"/>
                        </a:solidFill>
                        <a:effectLst/>
                        <a:latin typeface="Calibri" panose="020F0502020204030204" pitchFamily="34"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69934744"/>
                  </a:ext>
                </a:extLst>
              </a:tr>
              <a:tr h="33023">
                <a:tc>
                  <a:txBody>
                    <a:bodyPr/>
                    <a:lstStyle/>
                    <a:p>
                      <a:pPr algn="l" fontAlgn="b"/>
                      <a:r>
                        <a:rPr lang="en-US" sz="925" u="none" strike="noStrike">
                          <a:effectLst/>
                        </a:rPr>
                        <a:t>MISMO’s 2018 Intellectual Property Rights Policy</a:t>
                      </a:r>
                      <a:endParaRPr lang="en-US" sz="925" b="1" i="0" u="none" strike="noStrike">
                        <a:solidFill>
                          <a:srgbClr val="000000"/>
                        </a:solidFill>
                        <a:effectLst/>
                        <a:latin typeface="Calibri" panose="020F0502020204030204" pitchFamily="34"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05241323"/>
                  </a:ext>
                </a:extLst>
              </a:tr>
              <a:tr h="56635">
                <a:tc>
                  <a:txBody>
                    <a:bodyPr/>
                    <a:lstStyle/>
                    <a:p>
                      <a:pPr algn="l" fontAlgn="b"/>
                      <a:r>
                        <a:rPr lang="en-US" sz="925" u="sng" strike="noStrike">
                          <a:effectLst/>
                          <a:hlinkClick r:id="rId2"/>
                        </a:rPr>
                        <a:t>https://www.mismo.org/about-MISMO/policies-and-procedures/2018-mismo-intellectual-property-rights-policy-document-and-excerpts/mismo-product-distributor-license-disclaimer</a:t>
                      </a:r>
                      <a:endParaRPr lang="en-US" sz="925" b="0" i="0" u="sng" strike="noStrike">
                        <a:solidFill>
                          <a:srgbClr val="0563C1"/>
                        </a:solidFill>
                        <a:effectLst/>
                        <a:latin typeface="Calibri" panose="020F0502020204030204" pitchFamily="34"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55725339"/>
                  </a:ext>
                </a:extLst>
              </a:tr>
              <a:tr h="33023">
                <a:tc>
                  <a:txBody>
                    <a:bodyPr/>
                    <a:lstStyle/>
                    <a:p>
                      <a:pPr algn="l" fontAlgn="b"/>
                      <a:r>
                        <a:rPr lang="en-US" sz="925" u="none" strike="noStrike" dirty="0">
                          <a:effectLst/>
                        </a:rPr>
                        <a:t> </a:t>
                      </a:r>
                      <a:endParaRPr lang="en-US" sz="925" b="0" i="0" u="none" strike="noStrike" dirty="0">
                        <a:solidFill>
                          <a:srgbClr val="000000"/>
                        </a:solidFill>
                        <a:effectLst/>
                        <a:latin typeface="Calibri" panose="020F0502020204030204" pitchFamily="34" charset="0"/>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62194257"/>
                  </a:ext>
                </a:extLst>
              </a:tr>
              <a:tr h="33023">
                <a:tc>
                  <a:txBody>
                    <a:bodyPr/>
                    <a:lstStyle/>
                    <a:p>
                      <a:pPr algn="just" fontAlgn="ctr"/>
                      <a:r>
                        <a:rPr lang="en-US" sz="925" u="none" strike="noStrike">
                          <a:effectLst/>
                        </a:rPr>
                        <a:t>MISMO Product Distributor License</a:t>
                      </a:r>
                      <a:endParaRPr lang="en-US" sz="925" b="1" i="0" u="none" strike="noStrike">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72138334"/>
                  </a:ext>
                </a:extLst>
              </a:tr>
              <a:tr h="62212">
                <a:tc>
                  <a:txBody>
                    <a:bodyPr/>
                    <a:lstStyle/>
                    <a:p>
                      <a:pPr algn="just" fontAlgn="ctr"/>
                      <a:r>
                        <a:rPr lang="en-US" sz="925" u="sng" strike="noStrike">
                          <a:effectLst/>
                          <a:hlinkClick r:id="rId3"/>
                        </a:rPr>
                        <a:t>https://www.mismo.org/about-MISMO/policies-and-procedures/2018-mismo-intellectual-property-rights-policy-document-and-excerpts/mismo-product-distributor-license-v-1-0</a:t>
                      </a:r>
                      <a:endParaRPr lang="en-US" sz="925" b="0" i="0" u="sng" strike="noStrike">
                        <a:solidFill>
                          <a:srgbClr val="0563C1"/>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06017273"/>
                  </a:ext>
                </a:extLst>
              </a:tr>
              <a:tr h="33023">
                <a:tc>
                  <a:txBody>
                    <a:bodyPr/>
                    <a:lstStyle/>
                    <a:p>
                      <a:pPr algn="just" fontAlgn="ctr"/>
                      <a:r>
                        <a:rPr lang="en-US" sz="925" u="none" strike="noStrike" dirty="0">
                          <a:effectLst/>
                        </a:rPr>
                        <a:t> </a:t>
                      </a:r>
                      <a:endParaRPr lang="en-US" sz="925" b="0"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9192399"/>
                  </a:ext>
                </a:extLst>
              </a:tr>
              <a:tr h="33023">
                <a:tc>
                  <a:txBody>
                    <a:bodyPr/>
                    <a:lstStyle/>
                    <a:p>
                      <a:pPr algn="just" fontAlgn="ctr"/>
                      <a:r>
                        <a:rPr lang="en-US" sz="925" u="none" strike="noStrike">
                          <a:effectLst/>
                        </a:rPr>
                        <a:t>Distributor Required Legal Notices</a:t>
                      </a:r>
                      <a:endParaRPr lang="en-US" sz="925" b="1" i="0" u="none" strike="noStrike">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49378629"/>
                  </a:ext>
                </a:extLst>
              </a:tr>
              <a:tr h="62212">
                <a:tc>
                  <a:txBody>
                    <a:bodyPr/>
                    <a:lstStyle/>
                    <a:p>
                      <a:pPr algn="just" fontAlgn="ctr"/>
                      <a:r>
                        <a:rPr lang="en-US" sz="925" u="sng" strike="noStrike">
                          <a:effectLst/>
                          <a:hlinkClick r:id="rId4"/>
                        </a:rPr>
                        <a:t>https://www.mismo.org/about-MISMO/policies-and-procedures/2018-mismo-intellectual-property-rights-policy-document-and-excerpts/mismo-product-distributor-license-required-legal-notices</a:t>
                      </a:r>
                      <a:endParaRPr lang="en-US" sz="925" b="0" i="0" u="sng" strike="noStrike">
                        <a:solidFill>
                          <a:srgbClr val="0563C1"/>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27085437"/>
                  </a:ext>
                </a:extLst>
              </a:tr>
              <a:tr h="33023">
                <a:tc>
                  <a:txBody>
                    <a:bodyPr/>
                    <a:lstStyle/>
                    <a:p>
                      <a:pPr algn="just" fontAlgn="ctr"/>
                      <a:r>
                        <a:rPr lang="en-US" sz="925" u="none" strike="noStrike" dirty="0">
                          <a:effectLst/>
                        </a:rPr>
                        <a:t> </a:t>
                      </a:r>
                      <a:endParaRPr lang="en-US" sz="925" b="0" i="0" u="none" strike="noStrike" dirty="0">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14801916"/>
                  </a:ext>
                </a:extLst>
              </a:tr>
              <a:tr h="33023">
                <a:tc>
                  <a:txBody>
                    <a:bodyPr/>
                    <a:lstStyle/>
                    <a:p>
                      <a:pPr algn="just" fontAlgn="ctr"/>
                      <a:r>
                        <a:rPr lang="en-US" sz="925" u="none" strike="noStrike">
                          <a:effectLst/>
                        </a:rPr>
                        <a:t>MISMO Product User</a:t>
                      </a:r>
                      <a:endParaRPr lang="en-US" sz="925" b="1" i="0" u="none" strike="noStrike">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38425010"/>
                  </a:ext>
                </a:extLst>
              </a:tr>
              <a:tr h="33023">
                <a:tc>
                  <a:txBody>
                    <a:bodyPr/>
                    <a:lstStyle/>
                    <a:p>
                      <a:pPr algn="just" fontAlgn="ctr"/>
                      <a:r>
                        <a:rPr lang="en-US" sz="925" u="sng" strike="noStrike">
                          <a:effectLst/>
                          <a:hlinkClick r:id="rId5"/>
                        </a:rPr>
                        <a:t>https://www.mismo.org/get-involved/register-as-a-mismo-product-user</a:t>
                      </a:r>
                      <a:endParaRPr lang="en-US" sz="925" b="0" i="0" u="sng" strike="noStrike">
                        <a:solidFill>
                          <a:srgbClr val="0563C1"/>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73957819"/>
                  </a:ext>
                </a:extLst>
              </a:tr>
              <a:tr h="33023">
                <a:tc>
                  <a:txBody>
                    <a:bodyPr/>
                    <a:lstStyle/>
                    <a:p>
                      <a:pPr algn="just" fontAlgn="ctr"/>
                      <a:r>
                        <a:rPr lang="en-US" sz="925" u="none" strike="noStrike">
                          <a:effectLst/>
                        </a:rPr>
                        <a:t> </a:t>
                      </a:r>
                      <a:endParaRPr lang="en-US" sz="925" b="0" i="0" u="none" strike="noStrike">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57977610"/>
                  </a:ext>
                </a:extLst>
              </a:tr>
              <a:tr h="33023">
                <a:tc>
                  <a:txBody>
                    <a:bodyPr/>
                    <a:lstStyle/>
                    <a:p>
                      <a:pPr algn="just" fontAlgn="ctr"/>
                      <a:r>
                        <a:rPr lang="en-US" sz="925" u="none" strike="noStrike">
                          <a:effectLst/>
                        </a:rPr>
                        <a:t>MISMO Product Distributor License Disclaimer</a:t>
                      </a:r>
                      <a:endParaRPr lang="en-US" sz="925" b="1" i="0" u="none" strike="noStrike">
                        <a:solidFill>
                          <a:srgbClr val="000000"/>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45272427"/>
                  </a:ext>
                </a:extLst>
              </a:tr>
              <a:tr h="62212">
                <a:tc>
                  <a:txBody>
                    <a:bodyPr/>
                    <a:lstStyle/>
                    <a:p>
                      <a:pPr algn="just" fontAlgn="ctr"/>
                      <a:r>
                        <a:rPr lang="en-US" sz="925" u="sng" strike="noStrike" dirty="0">
                          <a:effectLst/>
                          <a:hlinkClick r:id="rId2"/>
                        </a:rPr>
                        <a:t>https://www.mismo.org/about-MISMO/policies-and-procedures/2018-mismo-intellectual-property-rights-policy-document-and-excerpts/mismo-product-distributor-license-disclaimer</a:t>
                      </a:r>
                      <a:endParaRPr lang="en-US" sz="925" b="0" i="0" u="sng" strike="noStrike" dirty="0">
                        <a:solidFill>
                          <a:srgbClr val="0563C1"/>
                        </a:solidFill>
                        <a:effectLst/>
                        <a:latin typeface="Calibri" panose="020F0502020204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05456087"/>
                  </a:ext>
                </a:extLst>
              </a:tr>
            </a:tbl>
          </a:graphicData>
        </a:graphic>
      </p:graphicFrame>
    </p:spTree>
    <p:extLst>
      <p:ext uri="{BB962C8B-B14F-4D97-AF65-F5344CB8AC3E}">
        <p14:creationId xmlns:p14="http://schemas.microsoft.com/office/powerpoint/2010/main" val="289815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8921E3-7523-A095-3D92-82AFE931F71F}"/>
              </a:ext>
            </a:extLst>
          </p:cNvPr>
          <p:cNvSpPr>
            <a:spLocks noGrp="1"/>
          </p:cNvSpPr>
          <p:nvPr>
            <p:ph type="title"/>
          </p:nvPr>
        </p:nvSpPr>
        <p:spPr>
          <a:xfrm>
            <a:off x="381000" y="53791"/>
            <a:ext cx="8229600" cy="321671"/>
          </a:xfrm>
        </p:spPr>
        <p:txBody>
          <a:bodyPr>
            <a:normAutofit fontScale="90000"/>
          </a:bodyPr>
          <a:lstStyle/>
          <a:p>
            <a:r>
              <a:rPr lang="en-US" dirty="0"/>
              <a:t>Accessing the Interactive MISMO Life of Loan</a:t>
            </a:r>
          </a:p>
        </p:txBody>
      </p:sp>
      <p:sp>
        <p:nvSpPr>
          <p:cNvPr id="13" name="Footer Placeholder 7">
            <a:extLst>
              <a:ext uri="{FF2B5EF4-FFF2-40B4-BE49-F238E27FC236}">
                <a16:creationId xmlns:a16="http://schemas.microsoft.com/office/drawing/2014/main" id="{4438267E-645D-D091-39DE-B0B21344B947}"/>
              </a:ext>
            </a:extLst>
          </p:cNvPr>
          <p:cNvSpPr txBox="1">
            <a:spLocks/>
          </p:cNvSpPr>
          <p:nvPr/>
        </p:nvSpPr>
        <p:spPr>
          <a:xfrm>
            <a:off x="1029911" y="4248150"/>
            <a:ext cx="7084177"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Adoption Matters. Engage. Prepare. Support.</a:t>
            </a:r>
          </a:p>
        </p:txBody>
      </p:sp>
      <p:sp>
        <p:nvSpPr>
          <p:cNvPr id="3" name="Content Placeholder 2">
            <a:extLst>
              <a:ext uri="{FF2B5EF4-FFF2-40B4-BE49-F238E27FC236}">
                <a16:creationId xmlns:a16="http://schemas.microsoft.com/office/drawing/2014/main" id="{1FB72918-BE1D-35A1-0410-76AE4F0E5383}"/>
              </a:ext>
            </a:extLst>
          </p:cNvPr>
          <p:cNvSpPr txBox="1">
            <a:spLocks/>
          </p:cNvSpPr>
          <p:nvPr/>
        </p:nvSpPr>
        <p:spPr>
          <a:xfrm>
            <a:off x="948625" y="598447"/>
            <a:ext cx="4555918" cy="1615707"/>
          </a:xfrm>
          <a:prstGeom prst="rect">
            <a:avLst/>
          </a:prstGeom>
        </p:spPr>
        <p:txBody>
          <a:bodyPr/>
          <a:lstStyle>
            <a:lvl1pPr marL="0" indent="0" algn="l" defTabSz="342900" rtl="0" eaLnBrk="1" latinLnBrk="0" hangingPunct="1">
              <a:spcBef>
                <a:spcPct val="20000"/>
              </a:spcBef>
              <a:buFont typeface="Arial"/>
              <a:buNone/>
              <a:defRPr sz="1350" kern="1200">
                <a:solidFill>
                  <a:schemeClr val="tx1"/>
                </a:solidFill>
                <a:latin typeface="Arial" panose="020B0604020202020204" pitchFamily="34" charset="0"/>
                <a:ea typeface="+mn-ea"/>
                <a:cs typeface="Arial" panose="020B0604020202020204" pitchFamily="34" charset="0"/>
              </a:defRPr>
            </a:lvl1pPr>
            <a:lvl2pPr marL="34290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2pPr>
            <a:lvl3pPr marL="51435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706374"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857250"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lnSpc>
                <a:spcPct val="100000"/>
              </a:lnSpc>
              <a:spcBef>
                <a:spcPts val="0"/>
              </a:spcBef>
              <a:spcAft>
                <a:spcPts val="0"/>
              </a:spcAft>
            </a:pPr>
            <a:r>
              <a:rPr lang="en-US" sz="1400" dirty="0">
                <a:latin typeface="Calibri" panose="020F0502020204030204" pitchFamily="34" charset="0"/>
                <a:cs typeface="Calibri" panose="020F0502020204030204" pitchFamily="34" charset="0"/>
              </a:rPr>
              <a:t>The Interactive MISMO Life of is accessed on </a:t>
            </a:r>
            <a:r>
              <a:rPr lang="en-US" sz="1400" dirty="0">
                <a:latin typeface="Calibri" panose="020F0502020204030204" pitchFamily="34" charset="0"/>
                <a:cs typeface="Calibri" panose="020F0502020204030204" pitchFamily="34" charset="0"/>
                <a:hlinkClick r:id="rId2"/>
              </a:rPr>
              <a:t>www.MISMO.org</a:t>
            </a:r>
            <a:r>
              <a:rPr lang="en-US" sz="1400" dirty="0">
                <a:latin typeface="Calibri" panose="020F0502020204030204" pitchFamily="34" charset="0"/>
                <a:cs typeface="Calibri" panose="020F0502020204030204" pitchFamily="34" charset="0"/>
              </a:rPr>
              <a:t> </a:t>
            </a:r>
          </a:p>
          <a:p>
            <a:pPr fontAlgn="auto">
              <a:lnSpc>
                <a:spcPct val="100000"/>
              </a:lnSpc>
              <a:spcBef>
                <a:spcPts val="0"/>
              </a:spcBef>
              <a:spcAft>
                <a:spcPts val="0"/>
              </a:spcAft>
            </a:pPr>
            <a:endParaRPr lang="en-US" sz="1400" dirty="0">
              <a:latin typeface="Calibri" panose="020F0502020204030204" pitchFamily="34" charset="0"/>
              <a:cs typeface="Calibri" panose="020F0502020204030204" pitchFamily="34" charset="0"/>
            </a:endParaRPr>
          </a:p>
          <a:p>
            <a:pPr fontAlgn="auto">
              <a:lnSpc>
                <a:spcPct val="100000"/>
              </a:lnSpc>
              <a:spcBef>
                <a:spcPts val="0"/>
              </a:spcBef>
              <a:spcAft>
                <a:spcPts val="0"/>
              </a:spcAft>
            </a:pPr>
            <a:r>
              <a:rPr lang="en-US" sz="1400" dirty="0">
                <a:latin typeface="Calibri" panose="020F0502020204030204" pitchFamily="34" charset="0"/>
                <a:cs typeface="Calibri" panose="020F0502020204030204" pitchFamily="34" charset="0"/>
              </a:rPr>
              <a:t>Select Standards &amp; Resources from the navigation bar and click on Life of Loan Business Process Model to view the MISMO Life of Loan page</a:t>
            </a:r>
          </a:p>
          <a:p>
            <a:pPr fontAlgn="auto">
              <a:lnSpc>
                <a:spcPct val="100000"/>
              </a:lnSpc>
              <a:spcBef>
                <a:spcPts val="0"/>
              </a:spcBef>
              <a:spcAft>
                <a:spcPts val="0"/>
              </a:spcAft>
            </a:pPr>
            <a:endParaRPr lang="en-US" sz="1400"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5971F499-A1F4-5961-CC86-8F886173D86D}"/>
              </a:ext>
            </a:extLst>
          </p:cNvPr>
          <p:cNvSpPr/>
          <p:nvPr/>
        </p:nvSpPr>
        <p:spPr>
          <a:xfrm>
            <a:off x="320882" y="651243"/>
            <a:ext cx="533400" cy="762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1</a:t>
            </a:r>
          </a:p>
        </p:txBody>
      </p:sp>
      <p:sp>
        <p:nvSpPr>
          <p:cNvPr id="7" name="Rectangle: Rounded Corners 6">
            <a:extLst>
              <a:ext uri="{FF2B5EF4-FFF2-40B4-BE49-F238E27FC236}">
                <a16:creationId xmlns:a16="http://schemas.microsoft.com/office/drawing/2014/main" id="{42869E47-96F3-7824-0159-94F1814D9003}"/>
              </a:ext>
            </a:extLst>
          </p:cNvPr>
          <p:cNvSpPr/>
          <p:nvPr/>
        </p:nvSpPr>
        <p:spPr>
          <a:xfrm>
            <a:off x="5486400" y="644301"/>
            <a:ext cx="533400" cy="762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2</a:t>
            </a:r>
          </a:p>
        </p:txBody>
      </p:sp>
      <p:sp>
        <p:nvSpPr>
          <p:cNvPr id="8" name="Content Placeholder 2">
            <a:extLst>
              <a:ext uri="{FF2B5EF4-FFF2-40B4-BE49-F238E27FC236}">
                <a16:creationId xmlns:a16="http://schemas.microsoft.com/office/drawing/2014/main" id="{18E0B199-3AEE-4367-E84C-99501159E0D5}"/>
              </a:ext>
            </a:extLst>
          </p:cNvPr>
          <p:cNvSpPr txBox="1">
            <a:spLocks/>
          </p:cNvSpPr>
          <p:nvPr/>
        </p:nvSpPr>
        <p:spPr>
          <a:xfrm>
            <a:off x="6019800" y="651243"/>
            <a:ext cx="2313570" cy="1615707"/>
          </a:xfrm>
          <a:prstGeom prst="rect">
            <a:avLst/>
          </a:prstGeom>
        </p:spPr>
        <p:txBody>
          <a:bodyPr/>
          <a:lstStyle>
            <a:lvl1pPr marL="0" indent="0" algn="l" defTabSz="342900" rtl="0" eaLnBrk="1" latinLnBrk="0" hangingPunct="1">
              <a:spcBef>
                <a:spcPct val="20000"/>
              </a:spcBef>
              <a:buFont typeface="Arial"/>
              <a:buNone/>
              <a:defRPr sz="1350" kern="1200">
                <a:solidFill>
                  <a:schemeClr val="tx1"/>
                </a:solidFill>
                <a:latin typeface="Arial" panose="020B0604020202020204" pitchFamily="34" charset="0"/>
                <a:ea typeface="+mn-ea"/>
                <a:cs typeface="Arial" panose="020B0604020202020204" pitchFamily="34" charset="0"/>
              </a:defRPr>
            </a:lvl1pPr>
            <a:lvl2pPr marL="34290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2pPr>
            <a:lvl3pPr marL="51435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706374"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857250"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lnSpc>
                <a:spcPct val="100000"/>
              </a:lnSpc>
              <a:spcBef>
                <a:spcPts val="0"/>
              </a:spcBef>
              <a:spcAft>
                <a:spcPts val="0"/>
              </a:spcAft>
            </a:pPr>
            <a:r>
              <a:rPr lang="en-US" sz="1400" dirty="0">
                <a:latin typeface="Calibri" panose="020F0502020204030204" pitchFamily="34" charset="0"/>
                <a:cs typeface="Calibri" panose="020F0502020204030204" pitchFamily="34" charset="0"/>
              </a:rPr>
              <a:t>The link to the Interactive MISMO Life of Loan can be found at the top of the page. </a:t>
            </a:r>
          </a:p>
          <a:p>
            <a:pPr fontAlgn="auto">
              <a:lnSpc>
                <a:spcPct val="100000"/>
              </a:lnSpc>
              <a:spcBef>
                <a:spcPts val="0"/>
              </a:spcBef>
              <a:spcAft>
                <a:spcPts val="0"/>
              </a:spcAft>
            </a:pPr>
            <a:endParaRPr lang="en-US" sz="1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957AE51-1535-6992-6AC8-2B150080A406}"/>
              </a:ext>
            </a:extLst>
          </p:cNvPr>
          <p:cNvPicPr>
            <a:picLocks noChangeAspect="1"/>
          </p:cNvPicPr>
          <p:nvPr/>
        </p:nvPicPr>
        <p:blipFill>
          <a:blip r:embed="rId3"/>
          <a:stretch>
            <a:fillRect/>
          </a:stretch>
        </p:blipFill>
        <p:spPr>
          <a:xfrm>
            <a:off x="228600" y="1961515"/>
            <a:ext cx="3105635" cy="2651760"/>
          </a:xfrm>
          <a:prstGeom prst="rect">
            <a:avLst/>
          </a:prstGeom>
        </p:spPr>
      </p:pic>
      <p:pic>
        <p:nvPicPr>
          <p:cNvPr id="10" name="Picture 9">
            <a:extLst>
              <a:ext uri="{FF2B5EF4-FFF2-40B4-BE49-F238E27FC236}">
                <a16:creationId xmlns:a16="http://schemas.microsoft.com/office/drawing/2014/main" id="{A99530E8-2DE5-7449-0566-E6A9E00E2495}"/>
              </a:ext>
            </a:extLst>
          </p:cNvPr>
          <p:cNvPicPr>
            <a:picLocks noChangeAspect="1"/>
          </p:cNvPicPr>
          <p:nvPr/>
        </p:nvPicPr>
        <p:blipFill>
          <a:blip r:embed="rId4"/>
          <a:stretch>
            <a:fillRect/>
          </a:stretch>
        </p:blipFill>
        <p:spPr>
          <a:xfrm>
            <a:off x="4419600" y="1961515"/>
            <a:ext cx="4373347" cy="2011680"/>
          </a:xfrm>
          <a:prstGeom prst="rect">
            <a:avLst/>
          </a:prstGeom>
        </p:spPr>
      </p:pic>
    </p:spTree>
    <p:extLst>
      <p:ext uri="{BB962C8B-B14F-4D97-AF65-F5344CB8AC3E}">
        <p14:creationId xmlns:p14="http://schemas.microsoft.com/office/powerpoint/2010/main" val="30622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305D-DE42-4A50-DB8A-34C15C33B421}"/>
              </a:ext>
            </a:extLst>
          </p:cNvPr>
          <p:cNvSpPr>
            <a:spLocks noGrp="1"/>
          </p:cNvSpPr>
          <p:nvPr>
            <p:ph type="title"/>
          </p:nvPr>
        </p:nvSpPr>
        <p:spPr/>
        <p:txBody>
          <a:bodyPr/>
          <a:lstStyle/>
          <a:p>
            <a:r>
              <a:rPr lang="en-US" dirty="0"/>
              <a:t>Interactive MISMO Life of Loan Main Page and Setup</a:t>
            </a:r>
          </a:p>
        </p:txBody>
      </p:sp>
      <p:sp>
        <p:nvSpPr>
          <p:cNvPr id="5" name="Content Placeholder 2">
            <a:extLst>
              <a:ext uri="{FF2B5EF4-FFF2-40B4-BE49-F238E27FC236}">
                <a16:creationId xmlns:a16="http://schemas.microsoft.com/office/drawing/2014/main" id="{CC3FF451-D496-FC91-71C9-47ED62D7940A}"/>
              </a:ext>
            </a:extLst>
          </p:cNvPr>
          <p:cNvSpPr txBox="1">
            <a:spLocks/>
          </p:cNvSpPr>
          <p:nvPr/>
        </p:nvSpPr>
        <p:spPr>
          <a:xfrm>
            <a:off x="667065" y="538402"/>
            <a:ext cx="8324535" cy="1615707"/>
          </a:xfrm>
          <a:prstGeom prst="rect">
            <a:avLst/>
          </a:prstGeom>
        </p:spPr>
        <p:txBody>
          <a:bodyPr/>
          <a:lstStyle>
            <a:lvl1pPr marL="0" indent="0" algn="l" defTabSz="342900" rtl="0" eaLnBrk="1" latinLnBrk="0" hangingPunct="1">
              <a:spcBef>
                <a:spcPct val="20000"/>
              </a:spcBef>
              <a:buFont typeface="Arial"/>
              <a:buNone/>
              <a:defRPr sz="1350" kern="1200">
                <a:solidFill>
                  <a:schemeClr val="tx1"/>
                </a:solidFill>
                <a:latin typeface="Arial" panose="020B0604020202020204" pitchFamily="34" charset="0"/>
                <a:ea typeface="+mn-ea"/>
                <a:cs typeface="Arial" panose="020B0604020202020204" pitchFamily="34" charset="0"/>
              </a:defRPr>
            </a:lvl1pPr>
            <a:lvl2pPr marL="34290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2pPr>
            <a:lvl3pPr marL="51435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706374"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857250"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lnSpc>
                <a:spcPct val="100000"/>
              </a:lnSpc>
              <a:spcBef>
                <a:spcPts val="0"/>
              </a:spcBef>
              <a:spcAft>
                <a:spcPts val="0"/>
              </a:spcAft>
            </a:pPr>
            <a:r>
              <a:rPr lang="en-US" sz="1400" dirty="0">
                <a:latin typeface="Calibri" panose="020F0502020204030204" pitchFamily="34" charset="0"/>
                <a:cs typeface="Calibri" panose="020F0502020204030204" pitchFamily="34" charset="0"/>
              </a:rPr>
              <a:t>There are three primary sections:</a:t>
            </a:r>
          </a:p>
          <a:p>
            <a:pPr marL="685800" lvl="1" indent="-342900" fontAlgn="auto">
              <a:lnSpc>
                <a:spcPct val="100000"/>
              </a:lnSpc>
              <a:spcBef>
                <a:spcPts val="0"/>
              </a:spcBef>
              <a:spcAft>
                <a:spcPts val="0"/>
              </a:spcAft>
              <a:buFont typeface="+mj-lt"/>
              <a:buAutoNum type="arabicPeriod"/>
            </a:pPr>
            <a:r>
              <a:rPr lang="en-US" sz="1400" dirty="0">
                <a:latin typeface="Calibri" panose="020F0502020204030204" pitchFamily="34" charset="0"/>
                <a:cs typeface="Calibri" panose="020F0502020204030204" pitchFamily="34" charset="0"/>
              </a:rPr>
              <a:t>Origination</a:t>
            </a:r>
          </a:p>
          <a:p>
            <a:pPr marL="685800" lvl="1" indent="-342900" fontAlgn="auto">
              <a:lnSpc>
                <a:spcPct val="100000"/>
              </a:lnSpc>
              <a:spcBef>
                <a:spcPts val="0"/>
              </a:spcBef>
              <a:spcAft>
                <a:spcPts val="0"/>
              </a:spcAft>
              <a:buFont typeface="+mj-lt"/>
              <a:buAutoNum type="arabicPeriod"/>
            </a:pPr>
            <a:r>
              <a:rPr lang="en-US" sz="1400" dirty="0">
                <a:latin typeface="Calibri" panose="020F0502020204030204" pitchFamily="34" charset="0"/>
                <a:cs typeface="Calibri" panose="020F0502020204030204" pitchFamily="34" charset="0"/>
              </a:rPr>
              <a:t>Servicing</a:t>
            </a:r>
          </a:p>
          <a:p>
            <a:pPr marL="685800" lvl="1" indent="-342900" fontAlgn="auto">
              <a:lnSpc>
                <a:spcPct val="100000"/>
              </a:lnSpc>
              <a:spcBef>
                <a:spcPts val="0"/>
              </a:spcBef>
              <a:spcAft>
                <a:spcPts val="0"/>
              </a:spcAft>
              <a:buFont typeface="+mj-lt"/>
              <a:buAutoNum type="arabicPeriod"/>
            </a:pPr>
            <a:r>
              <a:rPr lang="en-US" sz="1400" dirty="0">
                <a:latin typeface="Calibri" panose="020F0502020204030204" pitchFamily="34" charset="0"/>
                <a:cs typeface="Calibri" panose="020F0502020204030204" pitchFamily="34" charset="0"/>
              </a:rPr>
              <a:t>Supporting Processes</a:t>
            </a:r>
          </a:p>
          <a:p>
            <a:pPr marL="342900" indent="-342900" fontAlgn="auto">
              <a:lnSpc>
                <a:spcPct val="100000"/>
              </a:lnSpc>
              <a:spcBef>
                <a:spcPts val="0"/>
              </a:spcBef>
              <a:spcAft>
                <a:spcPts val="0"/>
              </a:spcAft>
              <a:buFont typeface="+mj-lt"/>
              <a:buAutoNum type="arabicPeriod"/>
            </a:pPr>
            <a:endParaRPr lang="en-US" sz="1400" dirty="0">
              <a:latin typeface="Calibri" panose="020F0502020204030204" pitchFamily="34" charset="0"/>
              <a:cs typeface="Calibri" panose="020F0502020204030204" pitchFamily="34" charset="0"/>
            </a:endParaRPr>
          </a:p>
          <a:p>
            <a:pPr fontAlgn="auto">
              <a:lnSpc>
                <a:spcPct val="100000"/>
              </a:lnSpc>
              <a:spcBef>
                <a:spcPts val="0"/>
              </a:spcBef>
              <a:spcAft>
                <a:spcPts val="0"/>
              </a:spcAft>
            </a:pPr>
            <a:r>
              <a:rPr lang="en-US" sz="1400" dirty="0">
                <a:latin typeface="Calibri" panose="020F0502020204030204" pitchFamily="34" charset="0"/>
                <a:cs typeface="Calibri" panose="020F0502020204030204" pitchFamily="34" charset="0"/>
              </a:rPr>
              <a:t>Before you start clicking go to the next step to update settings  </a:t>
            </a:r>
          </a:p>
          <a:p>
            <a:pPr marL="342900" indent="-342900" fontAlgn="auto">
              <a:lnSpc>
                <a:spcPct val="100000"/>
              </a:lnSpc>
              <a:spcBef>
                <a:spcPts val="0"/>
              </a:spcBef>
              <a:spcAft>
                <a:spcPts val="0"/>
              </a:spcAft>
              <a:buFont typeface="+mj-lt"/>
              <a:buAutoNum type="arabicPeriod"/>
            </a:pPr>
            <a:endParaRPr lang="en-US" sz="1400" dirty="0">
              <a:latin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id="{5B8AD189-1C1F-7C5E-1743-F046C3CA6E1A}"/>
              </a:ext>
            </a:extLst>
          </p:cNvPr>
          <p:cNvSpPr txBox="1">
            <a:spLocks/>
          </p:cNvSpPr>
          <p:nvPr/>
        </p:nvSpPr>
        <p:spPr>
          <a:xfrm>
            <a:off x="737848" y="2230113"/>
            <a:ext cx="4138952" cy="2170437"/>
          </a:xfrm>
          <a:prstGeom prst="rect">
            <a:avLst/>
          </a:prstGeom>
        </p:spPr>
        <p:txBody>
          <a:bodyPr vert="horz" lIns="91440" tIns="45720" rIns="91440" bIns="45720" rtlCol="0">
            <a:normAutofit/>
          </a:bodyPr>
          <a:lstStyle>
            <a:lvl1pPr marL="0" indent="0" algn="l" defTabSz="342900" rtl="0" eaLnBrk="1" latinLnBrk="0" hangingPunct="1">
              <a:spcBef>
                <a:spcPct val="20000"/>
              </a:spcBef>
              <a:buFont typeface="Arial"/>
              <a:buNone/>
              <a:defRPr sz="1350" kern="1200" baseline="0">
                <a:solidFill>
                  <a:srgbClr val="7F7F7F"/>
                </a:solidFill>
                <a:latin typeface="Arial" panose="020B0604020202020204" pitchFamily="34" charset="0"/>
                <a:ea typeface="+mn-ea"/>
                <a:cs typeface="Arial" panose="020B0604020202020204" pitchFamily="34" charset="0"/>
              </a:defRPr>
            </a:lvl1pPr>
            <a:lvl2pPr marL="34290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2pPr>
            <a:lvl3pPr marL="51435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706374"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857250"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lnSpc>
                <a:spcPct val="100000"/>
              </a:lnSpc>
              <a:spcBef>
                <a:spcPts val="0"/>
              </a:spcBef>
              <a:spcAft>
                <a:spcPts val="0"/>
              </a:spcAft>
            </a:pPr>
            <a:r>
              <a:rPr lang="en-US" sz="1400" dirty="0">
                <a:solidFill>
                  <a:schemeClr val="tx1"/>
                </a:solidFill>
                <a:latin typeface="Calibri" panose="020F0502020204030204" pitchFamily="34" charset="0"/>
                <a:cs typeface="Calibri" panose="020F0502020204030204" pitchFamily="34" charset="0"/>
              </a:rPr>
              <a:t>When accessing for the first time, update the Settings by clicking on the Flag to ensure the correct overlays are checked:</a:t>
            </a:r>
          </a:p>
          <a:p>
            <a:pPr marL="285750" indent="-285750" fontAlgn="auto">
              <a:lnSpc>
                <a:spcPct val="100000"/>
              </a:lnSpc>
              <a:spcBef>
                <a:spcPts val="0"/>
              </a:spcBef>
              <a:spcAft>
                <a:spcPts val="0"/>
              </a:spcAft>
              <a:buFont typeface="Wingdings" panose="05000000000000000000" pitchFamily="2" charset="2"/>
              <a:buChar char="§"/>
            </a:pPr>
            <a:r>
              <a:rPr lang="en-US" sz="1400" dirty="0">
                <a:solidFill>
                  <a:schemeClr val="tx1"/>
                </a:solidFill>
                <a:latin typeface="Calibri" panose="020F0502020204030204" pitchFamily="34" charset="0"/>
                <a:cs typeface="Calibri" panose="020F0502020204030204" pitchFamily="34" charset="0"/>
              </a:rPr>
              <a:t>Description</a:t>
            </a:r>
          </a:p>
          <a:p>
            <a:pPr marL="285750" indent="-285750" fontAlgn="auto">
              <a:lnSpc>
                <a:spcPct val="100000"/>
              </a:lnSpc>
              <a:spcBef>
                <a:spcPts val="0"/>
              </a:spcBef>
              <a:spcAft>
                <a:spcPts val="0"/>
              </a:spcAft>
              <a:buFont typeface="Wingdings" panose="05000000000000000000" pitchFamily="2" charset="2"/>
              <a:buChar char="§"/>
            </a:pPr>
            <a:r>
              <a:rPr lang="en-US" sz="1400" dirty="0">
                <a:solidFill>
                  <a:schemeClr val="tx1"/>
                </a:solidFill>
                <a:latin typeface="Calibri" panose="020F0502020204030204" pitchFamily="34" charset="0"/>
                <a:cs typeface="Calibri" panose="020F0502020204030204" pitchFamily="34" charset="0"/>
              </a:rPr>
              <a:t>Page Name</a:t>
            </a:r>
          </a:p>
          <a:p>
            <a:pPr marL="285750" indent="-285750" fontAlgn="auto">
              <a:lnSpc>
                <a:spcPct val="100000"/>
              </a:lnSpc>
              <a:spcBef>
                <a:spcPts val="0"/>
              </a:spcBef>
              <a:spcAft>
                <a:spcPts val="0"/>
              </a:spcAft>
              <a:buFont typeface="Wingdings" panose="05000000000000000000" pitchFamily="2" charset="2"/>
              <a:buChar char="§"/>
            </a:pPr>
            <a:r>
              <a:rPr lang="en-US" sz="1400" dirty="0">
                <a:solidFill>
                  <a:schemeClr val="tx1"/>
                </a:solidFill>
                <a:latin typeface="Calibri" panose="020F0502020204030204" pitchFamily="34" charset="0"/>
                <a:cs typeface="Calibri" panose="020F0502020204030204" pitchFamily="34" charset="0"/>
              </a:rPr>
              <a:t>Flags</a:t>
            </a:r>
          </a:p>
        </p:txBody>
      </p:sp>
      <p:pic>
        <p:nvPicPr>
          <p:cNvPr id="8" name="Picture 7" descr="Graphical user interface&#10;&#10;Description automatically generated with medium confidence">
            <a:extLst>
              <a:ext uri="{FF2B5EF4-FFF2-40B4-BE49-F238E27FC236}">
                <a16:creationId xmlns:a16="http://schemas.microsoft.com/office/drawing/2014/main" id="{6E01C0F5-72A0-7609-CB5C-4A4982EA2F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55800"/>
            <a:ext cx="3474720" cy="825246"/>
          </a:xfrm>
          <a:prstGeom prst="rect">
            <a:avLst/>
          </a:prstGeom>
          <a:noFill/>
          <a:ln>
            <a:noFill/>
          </a:ln>
        </p:spPr>
      </p:pic>
      <p:pic>
        <p:nvPicPr>
          <p:cNvPr id="9" name="Picture 8" descr="Graphical user interface, application&#10;&#10;Description automatically generated">
            <a:extLst>
              <a:ext uri="{FF2B5EF4-FFF2-40B4-BE49-F238E27FC236}">
                <a16:creationId xmlns:a16="http://schemas.microsoft.com/office/drawing/2014/main" id="{CD59E812-15C0-1082-C46E-499D0A3A0685}"/>
              </a:ext>
            </a:extLst>
          </p:cNvPr>
          <p:cNvPicPr>
            <a:picLocks noChangeAspect="1"/>
          </p:cNvPicPr>
          <p:nvPr/>
        </p:nvPicPr>
        <p:blipFill>
          <a:blip r:embed="rId3"/>
          <a:stretch>
            <a:fillRect/>
          </a:stretch>
        </p:blipFill>
        <p:spPr>
          <a:xfrm>
            <a:off x="6324600" y="1978656"/>
            <a:ext cx="1822450" cy="2673350"/>
          </a:xfrm>
          <a:prstGeom prst="rect">
            <a:avLst/>
          </a:prstGeom>
        </p:spPr>
      </p:pic>
      <p:sp>
        <p:nvSpPr>
          <p:cNvPr id="10" name="Rectangle: Rounded Corners 9">
            <a:extLst>
              <a:ext uri="{FF2B5EF4-FFF2-40B4-BE49-F238E27FC236}">
                <a16:creationId xmlns:a16="http://schemas.microsoft.com/office/drawing/2014/main" id="{6A4E2AF4-956B-E746-6969-B80B62C3A644}"/>
              </a:ext>
            </a:extLst>
          </p:cNvPr>
          <p:cNvSpPr/>
          <p:nvPr/>
        </p:nvSpPr>
        <p:spPr>
          <a:xfrm>
            <a:off x="152400" y="590550"/>
            <a:ext cx="533400" cy="762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1</a:t>
            </a:r>
          </a:p>
        </p:txBody>
      </p:sp>
      <p:sp>
        <p:nvSpPr>
          <p:cNvPr id="11" name="Rectangle: Rounded Corners 10">
            <a:extLst>
              <a:ext uri="{FF2B5EF4-FFF2-40B4-BE49-F238E27FC236}">
                <a16:creationId xmlns:a16="http://schemas.microsoft.com/office/drawing/2014/main" id="{5B4AACDE-1025-9E6E-EB0D-6F1631FF6E69}"/>
              </a:ext>
            </a:extLst>
          </p:cNvPr>
          <p:cNvSpPr/>
          <p:nvPr/>
        </p:nvSpPr>
        <p:spPr>
          <a:xfrm>
            <a:off x="152400" y="2227392"/>
            <a:ext cx="533400" cy="762000"/>
          </a:xfrm>
          <a:prstGeom prst="round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99242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D52F-5C1A-B39F-D9A0-1E56138D1BAB}"/>
              </a:ext>
            </a:extLst>
          </p:cNvPr>
          <p:cNvSpPr>
            <a:spLocks noGrp="1"/>
          </p:cNvSpPr>
          <p:nvPr>
            <p:ph type="title"/>
          </p:nvPr>
        </p:nvSpPr>
        <p:spPr/>
        <p:txBody>
          <a:bodyPr/>
          <a:lstStyle/>
          <a:p>
            <a:r>
              <a:rPr lang="en-US" dirty="0"/>
              <a:t>Navigating the Interactive MISMO Life of Loan</a:t>
            </a:r>
          </a:p>
        </p:txBody>
      </p:sp>
      <p:sp>
        <p:nvSpPr>
          <p:cNvPr id="4" name="Content Placeholder 7">
            <a:extLst>
              <a:ext uri="{FF2B5EF4-FFF2-40B4-BE49-F238E27FC236}">
                <a16:creationId xmlns:a16="http://schemas.microsoft.com/office/drawing/2014/main" id="{FF8F5F9D-1EE0-4B9F-39B8-27E618D2A1BF}"/>
              </a:ext>
            </a:extLst>
          </p:cNvPr>
          <p:cNvSpPr txBox="1">
            <a:spLocks/>
          </p:cNvSpPr>
          <p:nvPr/>
        </p:nvSpPr>
        <p:spPr>
          <a:xfrm>
            <a:off x="3422760" y="895701"/>
            <a:ext cx="3420000" cy="460945"/>
          </a:xfrm>
          <a:prstGeom prst="rect">
            <a:avLst/>
          </a:prstGeom>
        </p:spPr>
        <p:txBody>
          <a:bodyPr/>
          <a:lstStyle>
            <a:lvl1pPr marL="0" indent="0" algn="l" defTabSz="342900" rtl="0" eaLnBrk="1" latinLnBrk="0" hangingPunct="1">
              <a:spcBef>
                <a:spcPct val="20000"/>
              </a:spcBef>
              <a:buFont typeface="Arial"/>
              <a:buNone/>
              <a:defRPr sz="1350" kern="1200">
                <a:solidFill>
                  <a:schemeClr val="tx1"/>
                </a:solidFill>
                <a:latin typeface="Arial" panose="020B0604020202020204" pitchFamily="34" charset="0"/>
                <a:ea typeface="+mn-ea"/>
                <a:cs typeface="Arial" panose="020B0604020202020204" pitchFamily="34" charset="0"/>
              </a:defRPr>
            </a:lvl1pPr>
            <a:lvl2pPr marL="34290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2pPr>
            <a:lvl3pPr marL="514350" indent="-137160" algn="l" defTabSz="342900" rtl="0" eaLnBrk="1" latinLnBrk="0" hangingPunct="1">
              <a:spcBef>
                <a:spcPts val="375"/>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706374"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4pPr>
            <a:lvl5pPr marL="857250" indent="-137160" algn="l" defTabSz="342900" rtl="0" eaLnBrk="1" latinLnBrk="0" hangingPunct="1">
              <a:spcBef>
                <a:spcPts val="375"/>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fontAlgn="auto">
              <a:lnSpc>
                <a:spcPct val="100000"/>
              </a:lnSpc>
              <a:spcAft>
                <a:spcPts val="0"/>
              </a:spcAft>
            </a:pPr>
            <a:r>
              <a:rPr lang="en-US" dirty="0">
                <a:latin typeface="Calibri  "/>
              </a:rPr>
              <a:t>Use ‘X’ NOT Back Arrow</a:t>
            </a:r>
          </a:p>
        </p:txBody>
      </p:sp>
      <p:pic>
        <p:nvPicPr>
          <p:cNvPr id="6" name="Picture 5" descr="Graphical user interface&#10;&#10;Description automatically generated">
            <a:extLst>
              <a:ext uri="{FF2B5EF4-FFF2-40B4-BE49-F238E27FC236}">
                <a16:creationId xmlns:a16="http://schemas.microsoft.com/office/drawing/2014/main" id="{0760D748-2C4C-6BFC-E262-3F6DA63CDF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895701"/>
            <a:ext cx="4023360" cy="959771"/>
          </a:xfrm>
          <a:prstGeom prst="rect">
            <a:avLst/>
          </a:prstGeom>
          <a:noFill/>
          <a:ln>
            <a:noFill/>
          </a:ln>
        </p:spPr>
      </p:pic>
      <p:sp>
        <p:nvSpPr>
          <p:cNvPr id="7" name="Rectangle 6">
            <a:extLst>
              <a:ext uri="{FF2B5EF4-FFF2-40B4-BE49-F238E27FC236}">
                <a16:creationId xmlns:a16="http://schemas.microsoft.com/office/drawing/2014/main" id="{663DE6C4-8713-65F1-C71D-FAFC03D39BDC}"/>
              </a:ext>
            </a:extLst>
          </p:cNvPr>
          <p:cNvSpPr/>
          <p:nvPr/>
        </p:nvSpPr>
        <p:spPr>
          <a:xfrm>
            <a:off x="279391" y="895701"/>
            <a:ext cx="2286000" cy="91440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Move forward and backward from page to page</a:t>
            </a:r>
          </a:p>
        </p:txBody>
      </p:sp>
      <p:pic>
        <p:nvPicPr>
          <p:cNvPr id="9" name="Picture 8" descr="Diagram, text&#10;&#10;Description automatically generated">
            <a:extLst>
              <a:ext uri="{FF2B5EF4-FFF2-40B4-BE49-F238E27FC236}">
                <a16:creationId xmlns:a16="http://schemas.microsoft.com/office/drawing/2014/main" id="{D374A60E-02CB-23B7-2431-E6E959D40818}"/>
              </a:ext>
            </a:extLst>
          </p:cNvPr>
          <p:cNvPicPr>
            <a:picLocks noChangeAspect="1"/>
          </p:cNvPicPr>
          <p:nvPr/>
        </p:nvPicPr>
        <p:blipFill>
          <a:blip r:embed="rId3"/>
          <a:stretch>
            <a:fillRect/>
          </a:stretch>
        </p:blipFill>
        <p:spPr>
          <a:xfrm>
            <a:off x="3422760" y="3356372"/>
            <a:ext cx="1095375" cy="633413"/>
          </a:xfrm>
          <a:prstGeom prst="rect">
            <a:avLst/>
          </a:prstGeom>
        </p:spPr>
      </p:pic>
      <p:sp>
        <p:nvSpPr>
          <p:cNvPr id="10" name="TextBox 9">
            <a:extLst>
              <a:ext uri="{FF2B5EF4-FFF2-40B4-BE49-F238E27FC236}">
                <a16:creationId xmlns:a16="http://schemas.microsoft.com/office/drawing/2014/main" id="{0F034F28-2838-620F-FF61-935C9BC8F49B}"/>
              </a:ext>
            </a:extLst>
          </p:cNvPr>
          <p:cNvSpPr txBox="1"/>
          <p:nvPr/>
        </p:nvSpPr>
        <p:spPr>
          <a:xfrm>
            <a:off x="3352800" y="2547968"/>
            <a:ext cx="5334000" cy="611001"/>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If the process name is red, there is a Business Glossary definition, hover over the red text to preview the Business Glossary definition. </a:t>
            </a:r>
          </a:p>
        </p:txBody>
      </p:sp>
      <p:sp>
        <p:nvSpPr>
          <p:cNvPr id="11" name="Rectangle 10">
            <a:extLst>
              <a:ext uri="{FF2B5EF4-FFF2-40B4-BE49-F238E27FC236}">
                <a16:creationId xmlns:a16="http://schemas.microsoft.com/office/drawing/2014/main" id="{038C607A-02B5-3290-EF97-D25FE89F9E5A}"/>
              </a:ext>
            </a:extLst>
          </p:cNvPr>
          <p:cNvSpPr/>
          <p:nvPr/>
        </p:nvSpPr>
        <p:spPr>
          <a:xfrm>
            <a:off x="308420" y="2547968"/>
            <a:ext cx="2286000" cy="91440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View the Business Glossary Definition</a:t>
            </a:r>
          </a:p>
        </p:txBody>
      </p:sp>
    </p:spTree>
    <p:extLst>
      <p:ext uri="{BB962C8B-B14F-4D97-AF65-F5344CB8AC3E}">
        <p14:creationId xmlns:p14="http://schemas.microsoft.com/office/powerpoint/2010/main" val="405149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5F24-47C8-B947-CD55-CF523317E93B}"/>
              </a:ext>
            </a:extLst>
          </p:cNvPr>
          <p:cNvSpPr>
            <a:spLocks noGrp="1"/>
          </p:cNvSpPr>
          <p:nvPr>
            <p:ph type="title"/>
          </p:nvPr>
        </p:nvSpPr>
        <p:spPr/>
        <p:txBody>
          <a:bodyPr/>
          <a:lstStyle/>
          <a:p>
            <a:r>
              <a:rPr lang="en-US" dirty="0"/>
              <a:t>Navigating the Interactive MISMO Life of Loan</a:t>
            </a:r>
          </a:p>
        </p:txBody>
      </p:sp>
      <p:pic>
        <p:nvPicPr>
          <p:cNvPr id="4" name="Picture 3" descr="Graphical user interface, text, application, email&#10;&#10;Description automatically generated">
            <a:extLst>
              <a:ext uri="{FF2B5EF4-FFF2-40B4-BE49-F238E27FC236}">
                <a16:creationId xmlns:a16="http://schemas.microsoft.com/office/drawing/2014/main" id="{8CA48A8E-AC65-D5AE-BF15-6C523643DCB1}"/>
              </a:ext>
            </a:extLst>
          </p:cNvPr>
          <p:cNvPicPr>
            <a:picLocks noChangeAspect="1"/>
          </p:cNvPicPr>
          <p:nvPr/>
        </p:nvPicPr>
        <p:blipFill>
          <a:blip r:embed="rId2"/>
          <a:stretch>
            <a:fillRect/>
          </a:stretch>
        </p:blipFill>
        <p:spPr>
          <a:xfrm>
            <a:off x="3048000" y="1339711"/>
            <a:ext cx="3385116" cy="3200400"/>
          </a:xfrm>
          <a:prstGeom prst="rect">
            <a:avLst/>
          </a:prstGeom>
        </p:spPr>
      </p:pic>
      <p:sp>
        <p:nvSpPr>
          <p:cNvPr id="5" name="TextBox 4">
            <a:extLst>
              <a:ext uri="{FF2B5EF4-FFF2-40B4-BE49-F238E27FC236}">
                <a16:creationId xmlns:a16="http://schemas.microsoft.com/office/drawing/2014/main" id="{5E3C33DD-7DBC-7DE6-68CC-287D3876522C}"/>
              </a:ext>
            </a:extLst>
          </p:cNvPr>
          <p:cNvSpPr txBox="1"/>
          <p:nvPr/>
        </p:nvSpPr>
        <p:spPr>
          <a:xfrm>
            <a:off x="489856" y="570327"/>
            <a:ext cx="8440057" cy="65409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If there is an ellipses,  there is a narrative. </a:t>
            </a:r>
          </a:p>
          <a:p>
            <a:r>
              <a:rPr lang="en-US" sz="1400" dirty="0">
                <a:latin typeface="Calibri" panose="020F0502020204030204" pitchFamily="34" charset="0"/>
                <a:cs typeface="Calibri" panose="020F0502020204030204" pitchFamily="34" charset="0"/>
              </a:rPr>
              <a:t>Click on the ellipses to view the Narrative. Click on the red text to view the detail. </a:t>
            </a:r>
          </a:p>
        </p:txBody>
      </p:sp>
      <p:pic>
        <p:nvPicPr>
          <p:cNvPr id="6" name="Picture 5">
            <a:extLst>
              <a:ext uri="{FF2B5EF4-FFF2-40B4-BE49-F238E27FC236}">
                <a16:creationId xmlns:a16="http://schemas.microsoft.com/office/drawing/2014/main" id="{9A3C70CB-76DF-6DA5-1023-4EF28D281A6B}"/>
              </a:ext>
            </a:extLst>
          </p:cNvPr>
          <p:cNvPicPr>
            <a:picLocks noChangeAspect="1"/>
          </p:cNvPicPr>
          <p:nvPr/>
        </p:nvPicPr>
        <p:blipFill rotWithShape="1">
          <a:blip r:embed="rId3"/>
          <a:srcRect t="7500"/>
          <a:stretch/>
        </p:blipFill>
        <p:spPr>
          <a:xfrm>
            <a:off x="482599" y="1385431"/>
            <a:ext cx="1480253" cy="3108960"/>
          </a:xfrm>
          <a:prstGeom prst="rect">
            <a:avLst/>
          </a:prstGeom>
        </p:spPr>
      </p:pic>
      <p:sp>
        <p:nvSpPr>
          <p:cNvPr id="12" name="Arrow: Right 11">
            <a:extLst>
              <a:ext uri="{FF2B5EF4-FFF2-40B4-BE49-F238E27FC236}">
                <a16:creationId xmlns:a16="http://schemas.microsoft.com/office/drawing/2014/main" id="{883399B8-3497-969D-EDC2-F0BB56D2D16C}"/>
              </a:ext>
            </a:extLst>
          </p:cNvPr>
          <p:cNvSpPr/>
          <p:nvPr/>
        </p:nvSpPr>
        <p:spPr>
          <a:xfrm>
            <a:off x="2133600" y="2724150"/>
            <a:ext cx="762000" cy="3048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89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5F24-47C8-B947-CD55-CF523317E93B}"/>
              </a:ext>
            </a:extLst>
          </p:cNvPr>
          <p:cNvSpPr>
            <a:spLocks noGrp="1"/>
          </p:cNvSpPr>
          <p:nvPr>
            <p:ph type="title"/>
          </p:nvPr>
        </p:nvSpPr>
        <p:spPr/>
        <p:txBody>
          <a:bodyPr/>
          <a:lstStyle/>
          <a:p>
            <a:r>
              <a:rPr lang="en-US" dirty="0"/>
              <a:t>Navigating the Interactive MISMO Life of Loan</a:t>
            </a:r>
          </a:p>
        </p:txBody>
      </p:sp>
      <p:pic>
        <p:nvPicPr>
          <p:cNvPr id="3" name="Picture 2">
            <a:extLst>
              <a:ext uri="{FF2B5EF4-FFF2-40B4-BE49-F238E27FC236}">
                <a16:creationId xmlns:a16="http://schemas.microsoft.com/office/drawing/2014/main" id="{A0D2C9BE-74E5-9277-98E0-34016B7E8289}"/>
              </a:ext>
            </a:extLst>
          </p:cNvPr>
          <p:cNvPicPr>
            <a:picLocks noChangeAspect="1"/>
          </p:cNvPicPr>
          <p:nvPr/>
        </p:nvPicPr>
        <p:blipFill>
          <a:blip r:embed="rId2"/>
          <a:stretch>
            <a:fillRect/>
          </a:stretch>
        </p:blipFill>
        <p:spPr>
          <a:xfrm>
            <a:off x="152400" y="1600855"/>
            <a:ext cx="5905941" cy="2286000"/>
          </a:xfrm>
          <a:prstGeom prst="rect">
            <a:avLst/>
          </a:prstGeom>
        </p:spPr>
      </p:pic>
      <p:pic>
        <p:nvPicPr>
          <p:cNvPr id="7" name="Picture 6">
            <a:extLst>
              <a:ext uri="{FF2B5EF4-FFF2-40B4-BE49-F238E27FC236}">
                <a16:creationId xmlns:a16="http://schemas.microsoft.com/office/drawing/2014/main" id="{510FB7BB-EDD9-1CB8-99D6-FC3CE5B80DA7}"/>
              </a:ext>
            </a:extLst>
          </p:cNvPr>
          <p:cNvPicPr>
            <a:picLocks noChangeAspect="1"/>
          </p:cNvPicPr>
          <p:nvPr/>
        </p:nvPicPr>
        <p:blipFill>
          <a:blip r:embed="rId3"/>
          <a:stretch>
            <a:fillRect/>
          </a:stretch>
        </p:blipFill>
        <p:spPr>
          <a:xfrm>
            <a:off x="6497873" y="1600855"/>
            <a:ext cx="2196184" cy="2834640"/>
          </a:xfrm>
          <a:prstGeom prst="rect">
            <a:avLst/>
          </a:prstGeom>
        </p:spPr>
      </p:pic>
      <p:sp>
        <p:nvSpPr>
          <p:cNvPr id="13" name="Arrow: Right 12">
            <a:extLst>
              <a:ext uri="{FF2B5EF4-FFF2-40B4-BE49-F238E27FC236}">
                <a16:creationId xmlns:a16="http://schemas.microsoft.com/office/drawing/2014/main" id="{BC22EA2A-39A4-EF89-9DB2-A3D20F29167E}"/>
              </a:ext>
            </a:extLst>
          </p:cNvPr>
          <p:cNvSpPr/>
          <p:nvPr/>
        </p:nvSpPr>
        <p:spPr>
          <a:xfrm>
            <a:off x="5735873" y="2591455"/>
            <a:ext cx="762000" cy="3048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8022EF-3B2B-DE76-4CF9-4F765C5B1E2B}"/>
              </a:ext>
            </a:extLst>
          </p:cNvPr>
          <p:cNvSpPr txBox="1"/>
          <p:nvPr/>
        </p:nvSpPr>
        <p:spPr>
          <a:xfrm>
            <a:off x="170543" y="574072"/>
            <a:ext cx="8744857" cy="966483"/>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How to View Narratives</a:t>
            </a:r>
          </a:p>
          <a:p>
            <a:r>
              <a:rPr lang="en-US" sz="1400" dirty="0">
                <a:latin typeface="Calibri" panose="020F0502020204030204" pitchFamily="34" charset="0"/>
                <a:cs typeface="Calibri" panose="020F0502020204030204" pitchFamily="34" charset="0"/>
              </a:rPr>
              <a:t>Click on the hyperlink for the process. </a:t>
            </a:r>
          </a:p>
          <a:p>
            <a:r>
              <a:rPr lang="en-US" sz="1400" dirty="0">
                <a:latin typeface="Calibri" panose="020F0502020204030204" pitchFamily="34" charset="0"/>
                <a:cs typeface="Calibri" panose="020F0502020204030204" pitchFamily="34" charset="0"/>
              </a:rPr>
              <a:t>If there is no hyperlink, there is no narrative. </a:t>
            </a:r>
          </a:p>
        </p:txBody>
      </p:sp>
    </p:spTree>
    <p:extLst>
      <p:ext uri="{BB962C8B-B14F-4D97-AF65-F5344CB8AC3E}">
        <p14:creationId xmlns:p14="http://schemas.microsoft.com/office/powerpoint/2010/main" val="32717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5F24-47C8-B947-CD55-CF523317E93B}"/>
              </a:ext>
            </a:extLst>
          </p:cNvPr>
          <p:cNvSpPr>
            <a:spLocks noGrp="1"/>
          </p:cNvSpPr>
          <p:nvPr>
            <p:ph type="title"/>
          </p:nvPr>
        </p:nvSpPr>
        <p:spPr/>
        <p:txBody>
          <a:bodyPr/>
          <a:lstStyle/>
          <a:p>
            <a:r>
              <a:rPr lang="en-US" dirty="0"/>
              <a:t>Navigating the Interactive MISMO Life of Loan</a:t>
            </a:r>
          </a:p>
        </p:txBody>
      </p:sp>
      <p:pic>
        <p:nvPicPr>
          <p:cNvPr id="9" name="Picture 8">
            <a:extLst>
              <a:ext uri="{FF2B5EF4-FFF2-40B4-BE49-F238E27FC236}">
                <a16:creationId xmlns:a16="http://schemas.microsoft.com/office/drawing/2014/main" id="{0D095C97-E3A3-CDC7-8E74-A5E28ACB50A2}"/>
              </a:ext>
            </a:extLst>
          </p:cNvPr>
          <p:cNvPicPr>
            <a:picLocks noChangeAspect="1"/>
          </p:cNvPicPr>
          <p:nvPr/>
        </p:nvPicPr>
        <p:blipFill>
          <a:blip r:embed="rId2"/>
          <a:stretch>
            <a:fillRect/>
          </a:stretch>
        </p:blipFill>
        <p:spPr>
          <a:xfrm>
            <a:off x="457200" y="1401717"/>
            <a:ext cx="2656526" cy="3017520"/>
          </a:xfrm>
          <a:prstGeom prst="rect">
            <a:avLst/>
          </a:prstGeom>
        </p:spPr>
      </p:pic>
      <p:pic>
        <p:nvPicPr>
          <p:cNvPr id="10" name="Picture 9">
            <a:extLst>
              <a:ext uri="{FF2B5EF4-FFF2-40B4-BE49-F238E27FC236}">
                <a16:creationId xmlns:a16="http://schemas.microsoft.com/office/drawing/2014/main" id="{62D36647-CAAA-9DF0-591B-BD00FE7208B2}"/>
              </a:ext>
            </a:extLst>
          </p:cNvPr>
          <p:cNvPicPr>
            <a:picLocks noChangeAspect="1"/>
          </p:cNvPicPr>
          <p:nvPr/>
        </p:nvPicPr>
        <p:blipFill>
          <a:blip r:embed="rId3"/>
          <a:stretch>
            <a:fillRect/>
          </a:stretch>
        </p:blipFill>
        <p:spPr>
          <a:xfrm>
            <a:off x="5029200" y="1584597"/>
            <a:ext cx="3812084" cy="2651760"/>
          </a:xfrm>
          <a:prstGeom prst="rect">
            <a:avLst/>
          </a:prstGeom>
        </p:spPr>
      </p:pic>
      <p:sp>
        <p:nvSpPr>
          <p:cNvPr id="4" name="Arrow: Right 3">
            <a:extLst>
              <a:ext uri="{FF2B5EF4-FFF2-40B4-BE49-F238E27FC236}">
                <a16:creationId xmlns:a16="http://schemas.microsoft.com/office/drawing/2014/main" id="{A1600760-5171-AEE6-E8BD-758BEA3B3E01}"/>
              </a:ext>
            </a:extLst>
          </p:cNvPr>
          <p:cNvSpPr/>
          <p:nvPr/>
        </p:nvSpPr>
        <p:spPr>
          <a:xfrm>
            <a:off x="3657600" y="2758077"/>
            <a:ext cx="762000" cy="3048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BF50A5-C290-58E9-9D78-1893BFECCC30}"/>
              </a:ext>
            </a:extLst>
          </p:cNvPr>
          <p:cNvSpPr txBox="1"/>
          <p:nvPr/>
        </p:nvSpPr>
        <p:spPr>
          <a:xfrm>
            <a:off x="354983" y="623357"/>
            <a:ext cx="8486301" cy="654090"/>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Additional Content in the Narrative</a:t>
            </a:r>
          </a:p>
          <a:p>
            <a:r>
              <a:rPr lang="en-US" sz="1400" dirty="0">
                <a:latin typeface="Calibri" panose="020F0502020204030204" pitchFamily="34" charset="0"/>
                <a:cs typeface="Calibri" panose="020F0502020204030204" pitchFamily="34" charset="0"/>
              </a:rPr>
              <a:t>If there is content with a hyperlink, click on the hyperlink to view the reference content. </a:t>
            </a:r>
          </a:p>
        </p:txBody>
      </p:sp>
    </p:spTree>
    <p:extLst>
      <p:ext uri="{BB962C8B-B14F-4D97-AF65-F5344CB8AC3E}">
        <p14:creationId xmlns:p14="http://schemas.microsoft.com/office/powerpoint/2010/main" val="196952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BA_Conference_Theme">
  <a:themeElements>
    <a:clrScheme name="Custom 7">
      <a:dk1>
        <a:sysClr val="windowText" lastClr="000000"/>
      </a:dk1>
      <a:lt1>
        <a:sysClr val="window" lastClr="FFFFFF"/>
      </a:lt1>
      <a:dk2>
        <a:srgbClr val="424456"/>
      </a:dk2>
      <a:lt2>
        <a:srgbClr val="DEDEDE"/>
      </a:lt2>
      <a:accent1>
        <a:srgbClr val="003399"/>
      </a:accent1>
      <a:accent2>
        <a:srgbClr val="CC0000"/>
      </a:accent2>
      <a:accent3>
        <a:srgbClr val="339933"/>
      </a:accent3>
      <a:accent4>
        <a:srgbClr val="330066"/>
      </a:accent4>
      <a:accent5>
        <a:srgbClr val="CCB400"/>
      </a:accent5>
      <a:accent6>
        <a:srgbClr val="CC6600"/>
      </a:accent6>
      <a:hlink>
        <a:srgbClr val="67AFBD"/>
      </a:hlink>
      <a:folHlink>
        <a:srgbClr val="C2A874"/>
      </a:folHlink>
    </a:clrScheme>
    <a:fontScheme name="Gotham">
      <a:majorFont>
        <a:latin typeface="Gotham Medium"/>
        <a:ea typeface=""/>
        <a:cs typeface=""/>
      </a:majorFont>
      <a:minorFont>
        <a:latin typeface="Gotham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buNone/>
          <a:defRPr dirty="0" smtClean="0"/>
        </a:defPPr>
      </a:lstStyle>
    </a:txDef>
  </a:objectDefaults>
  <a:extraClrSchemeLst/>
  <a:extLst>
    <a:ext uri="{05A4C25C-085E-4340-85A3-A5531E510DB2}">
      <thm15:themeFamily xmlns:thm15="http://schemas.microsoft.com/office/thememl/2012/main" name="MBA_Conference_Theme" id="{578308C1-2143-4343-A1D2-C49F5306F8E7}" vid="{88D7235C-C13A-448F-A29F-06667A33EF8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2E6E3C-FE32-438C-BA86-841250A01218}">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2B78A84ED71C43855EAF34CADA8B8B" ma:contentTypeVersion="11" ma:contentTypeDescription="Create a new document." ma:contentTypeScope="" ma:versionID="853fc19ff044a94af029a076402876c0">
  <xsd:schema xmlns:xsd="http://www.w3.org/2001/XMLSchema" xmlns:xs="http://www.w3.org/2001/XMLSchema" xmlns:p="http://schemas.microsoft.com/office/2006/metadata/properties" xmlns:ns2="6b4d17fc-a80b-4f46-83fe-a95013d070af" xmlns:ns3="9550f5d2-0a4e-435c-9776-900624b33c18" targetNamespace="http://schemas.microsoft.com/office/2006/metadata/properties" ma:root="true" ma:fieldsID="0627d569434df0b8a16ad25b84e4081c" ns2:_="" ns3:_="">
    <xsd:import namespace="6b4d17fc-a80b-4f46-83fe-a95013d070af"/>
    <xsd:import namespace="9550f5d2-0a4e-435c-9776-900624b33c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d17fc-a80b-4f46-83fe-a95013d07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7d3625f-80f5-45eb-8203-dceba69d2d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50f5d2-0a4e-435c-9776-900624b33c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480f17e-a9f4-4096-8ca1-c355287e157c}" ma:internalName="TaxCatchAll" ma:showField="CatchAllData" ma:web="9550f5d2-0a4e-435c-9776-900624b33c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4d17fc-a80b-4f46-83fe-a95013d070af">
      <Terms xmlns="http://schemas.microsoft.com/office/infopath/2007/PartnerControls"/>
    </lcf76f155ced4ddcb4097134ff3c332f>
    <TaxCatchAll xmlns="9550f5d2-0a4e-435c-9776-900624b33c18" xsi:nil="true"/>
  </documentManagement>
</p:properties>
</file>

<file path=customXml/itemProps1.xml><?xml version="1.0" encoding="utf-8"?>
<ds:datastoreItem xmlns:ds="http://schemas.openxmlformats.org/officeDocument/2006/customXml" ds:itemID="{E193429D-DC59-4A5D-B3F1-9C74E67C5D8E}">
  <ds:schemaRefs>
    <ds:schemaRef ds:uri="http://schemas.microsoft.com/sharepoint/v3/contenttype/forms"/>
  </ds:schemaRefs>
</ds:datastoreItem>
</file>

<file path=customXml/itemProps2.xml><?xml version="1.0" encoding="utf-8"?>
<ds:datastoreItem xmlns:ds="http://schemas.openxmlformats.org/officeDocument/2006/customXml" ds:itemID="{BD8F8F5A-B12B-47F0-8C01-98873477F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d17fc-a80b-4f46-83fe-a95013d070af"/>
    <ds:schemaRef ds:uri="9550f5d2-0a4e-435c-9776-900624b33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526F64-6195-42B4-8016-C9462D280AD4}">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88167b33-5321-4398-8677-bbd47bee2f45"/>
    <ds:schemaRef ds:uri="http://purl.org/dc/elements/1.1/"/>
    <ds:schemaRef ds:uri="3f9bf18f-a9d2-455f-a4fb-00a25640aadb"/>
    <ds:schemaRef ds:uri="http://www.w3.org/XML/1998/namespace"/>
    <ds:schemaRef ds:uri="http://purl.org/dc/terms/"/>
    <ds:schemaRef ds:uri="6b4d17fc-a80b-4f46-83fe-a95013d070af"/>
    <ds:schemaRef ds:uri="9550f5d2-0a4e-435c-9776-900624b33c18"/>
  </ds:schemaRefs>
</ds:datastoreItem>
</file>

<file path=docProps/app.xml><?xml version="1.0" encoding="utf-8"?>
<Properties xmlns="http://schemas.openxmlformats.org/officeDocument/2006/extended-properties" xmlns:vt="http://schemas.openxmlformats.org/officeDocument/2006/docPropsVTypes">
  <Template>MBA_Conference_Theme</Template>
  <TotalTime>13866</TotalTime>
  <Words>694</Words>
  <Application>Microsoft Office PowerPoint</Application>
  <PresentationFormat>On-screen Show (16:9)</PresentationFormat>
  <Paragraphs>58</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vt:lpstr>
      <vt:lpstr>Gotham Light</vt:lpstr>
      <vt:lpstr>Gotham Medium</vt:lpstr>
      <vt:lpstr>ITC Franklin Gothic Book</vt:lpstr>
      <vt:lpstr>Wingdings</vt:lpstr>
      <vt:lpstr>MBA_Conference_Theme</vt:lpstr>
      <vt:lpstr>MISMO Interactive Life of Loan  Quick Reference Guide</vt:lpstr>
      <vt:lpstr>PowerPoint Presentation</vt:lpstr>
      <vt:lpstr>Accessing the Interactive MISMO Life of Loan</vt:lpstr>
      <vt:lpstr>Interactive MISMO Life of Loan Main Page and Setup</vt:lpstr>
      <vt:lpstr>Navigating the Interactive MISMO Life of Loan</vt:lpstr>
      <vt:lpstr>Navigating the Interactive MISMO Life of Loan</vt:lpstr>
      <vt:lpstr>Navigating the Interactive MISMO Life of Loan</vt:lpstr>
      <vt:lpstr>Navigating the Interactive MISMO Life of Loan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Walker, Katheryne</dc:creator>
  <cp:lastModifiedBy>Heather Kvasnak</cp:lastModifiedBy>
  <cp:revision>563</cp:revision>
  <cp:lastPrinted>2005-02-18T15:30:34Z</cp:lastPrinted>
  <dcterms:created xsi:type="dcterms:W3CDTF">2011-05-23T17:50:40Z</dcterms:created>
  <dcterms:modified xsi:type="dcterms:W3CDTF">2023-01-09T00:48:18Z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0x010100082B78A84ED71C43855EAF34CADA8B8B</vt:lpwstr>
  </property>
</Properties>
</file>